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Default Extension="tiff" ContentType="image/tiff"/>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 id="2147483686" r:id="rId2"/>
    <p:sldMasterId id="2147483707" r:id="rId3"/>
    <p:sldMasterId id="2147483728" r:id="rId4"/>
    <p:sldMasterId id="2147483741" r:id="rId5"/>
  </p:sldMasterIdLst>
  <p:notesMasterIdLst>
    <p:notesMasterId r:id="rId56"/>
  </p:notesMasterIdLst>
  <p:sldIdLst>
    <p:sldId id="301" r:id="rId6"/>
    <p:sldId id="256" r:id="rId7"/>
    <p:sldId id="302" r:id="rId8"/>
    <p:sldId id="298" r:id="rId9"/>
    <p:sldId id="299" r:id="rId10"/>
    <p:sldId id="303" r:id="rId11"/>
    <p:sldId id="304" r:id="rId12"/>
    <p:sldId id="305" r:id="rId13"/>
    <p:sldId id="300" r:id="rId14"/>
    <p:sldId id="297" r:id="rId15"/>
    <p:sldId id="259" r:id="rId16"/>
    <p:sldId id="272" r:id="rId17"/>
    <p:sldId id="270" r:id="rId18"/>
    <p:sldId id="306" r:id="rId19"/>
    <p:sldId id="308" r:id="rId20"/>
    <p:sldId id="309" r:id="rId21"/>
    <p:sldId id="269" r:id="rId22"/>
    <p:sldId id="262" r:id="rId23"/>
    <p:sldId id="261" r:id="rId24"/>
    <p:sldId id="263" r:id="rId25"/>
    <p:sldId id="260" r:id="rId26"/>
    <p:sldId id="265" r:id="rId27"/>
    <p:sldId id="264" r:id="rId28"/>
    <p:sldId id="266" r:id="rId29"/>
    <p:sldId id="267" r:id="rId30"/>
    <p:sldId id="294" r:id="rId31"/>
    <p:sldId id="271" r:id="rId32"/>
    <p:sldId id="268" r:id="rId33"/>
    <p:sldId id="273" r:id="rId34"/>
    <p:sldId id="280" r:id="rId35"/>
    <p:sldId id="274" r:id="rId36"/>
    <p:sldId id="275" r:id="rId37"/>
    <p:sldId id="276" r:id="rId38"/>
    <p:sldId id="277" r:id="rId39"/>
    <p:sldId id="278" r:id="rId40"/>
    <p:sldId id="281" r:id="rId41"/>
    <p:sldId id="311" r:id="rId42"/>
    <p:sldId id="312" r:id="rId43"/>
    <p:sldId id="279" r:id="rId44"/>
    <p:sldId id="292" r:id="rId45"/>
    <p:sldId id="285" r:id="rId46"/>
    <p:sldId id="290" r:id="rId47"/>
    <p:sldId id="283" r:id="rId48"/>
    <p:sldId id="288" r:id="rId49"/>
    <p:sldId id="284" r:id="rId50"/>
    <p:sldId id="289" r:id="rId51"/>
    <p:sldId id="310" r:id="rId52"/>
    <p:sldId id="287" r:id="rId53"/>
    <p:sldId id="295" r:id="rId54"/>
    <p:sldId id="293"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1292" autoAdjust="0"/>
  </p:normalViewPr>
  <p:slideViewPr>
    <p:cSldViewPr>
      <p:cViewPr varScale="1">
        <p:scale>
          <a:sx n="80" d="100"/>
          <a:sy n="80" d="100"/>
        </p:scale>
        <p:origin x="-828"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005C3D-DF77-4536-B00D-A10B03F36193}" type="datetimeFigureOut">
              <a:rPr lang="en-US" smtClean="0"/>
              <a:pPr/>
              <a:t>10/8/2008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53D2E2-C88A-4134-B61B-EF14A26A937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eclipse.org/swt/"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port25.technet.com/archive/2007/09/05/silverlight-on-linux.aspx"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tirania.org/blog/archive/2007/Jun-21.html"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53D2E2-C88A-4134-B61B-EF14A26A9370}"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53D2E2-C88A-4134-B61B-EF14A26A9370}"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53D2E2-C88A-4134-B61B-EF14A26A9370}"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53D2E2-C88A-4134-B61B-EF14A26A9370}"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Linux:</a:t>
            </a:r>
          </a:p>
          <a:p>
            <a:endParaRPr lang="en-US" dirty="0" smtClean="0"/>
          </a:p>
          <a:p>
            <a:r>
              <a:rPr lang="en-US" dirty="0" smtClean="0"/>
              <a:t>Samba: MS joint testing and engineering with the Samba Team,</a:t>
            </a:r>
            <a:r>
              <a:rPr lang="en-US" baseline="0" dirty="0" smtClean="0"/>
              <a:t> Samba; </a:t>
            </a:r>
            <a:r>
              <a:rPr lang="en-US" dirty="0" smtClean="0"/>
              <a:t>announced that they’re satisfied with the agreement, and are taking a Work Group Server Protocol Program (WSPP) trade secret and copyright license.  This will give them access to Microsoft specifications for the protocols in WSPP (such as file, print, and user and group administrative services) and allow the Samba Team to create, use, and distribute implementations;</a:t>
            </a:r>
            <a:r>
              <a:rPr lang="en-US" baseline="0" dirty="0" smtClean="0"/>
              <a:t> </a:t>
            </a:r>
            <a:r>
              <a:rPr lang="en-US" dirty="0" smtClean="0"/>
              <a:t> will significantly improve the process of Samba development, and produce better quality interoperation between Windows and Linux/UNIX environments.</a:t>
            </a:r>
          </a:p>
          <a:p>
            <a:r>
              <a:rPr lang="en-US" dirty="0" smtClean="0"/>
              <a:t>http://port25.technet.com/archive/2007/12/19/If-you_2700_re-surprised_2C00_-you_2700_re-not-paying-attention.aspx  </a:t>
            </a:r>
          </a:p>
          <a:p>
            <a:endParaRPr lang="en-US" dirty="0" smtClean="0"/>
          </a:p>
          <a:p>
            <a:r>
              <a:rPr lang="en-US" dirty="0" smtClean="0"/>
              <a:t>Mozilla: Vista compatibility</a:t>
            </a:r>
            <a:r>
              <a:rPr lang="en-US" baseline="0" dirty="0" smtClean="0"/>
              <a:t> testing, Windows media player plug in.  </a:t>
            </a:r>
          </a:p>
          <a:p>
            <a:r>
              <a:rPr lang="en-US" dirty="0" smtClean="0"/>
              <a:t>http://port25.technet.com/archive/2006/09/20/Why-I-invited-Mozilla.aspx </a:t>
            </a:r>
          </a:p>
          <a:p>
            <a:endParaRPr lang="en-US" dirty="0" smtClean="0"/>
          </a:p>
          <a:p>
            <a:r>
              <a:rPr lang="en-US" dirty="0" smtClean="0"/>
              <a:t>Apache: OSS lab</a:t>
            </a:r>
            <a:r>
              <a:rPr lang="en-US" baseline="0" dirty="0" smtClean="0"/>
              <a:t> engagement to improve Apache on Windows</a:t>
            </a:r>
          </a:p>
          <a:p>
            <a:r>
              <a:rPr lang="en-US" dirty="0" smtClean="0"/>
              <a:t>http://port25.technet.com/archive/2008/02/26/the-apache-visit-to-microsoft-campus-day-one.aspx </a:t>
            </a:r>
          </a:p>
          <a:p>
            <a:endParaRPr lang="en-US" dirty="0" smtClean="0"/>
          </a:p>
          <a:p>
            <a:r>
              <a:rPr lang="en-US" dirty="0" smtClean="0"/>
              <a:t>MySQL: Visual Studio Industry Partner for .NET development with MySQL – 40% + of MySQL</a:t>
            </a:r>
            <a:r>
              <a:rPr lang="en-US" baseline="0" dirty="0" smtClean="0"/>
              <a:t> downloads are for Windows</a:t>
            </a:r>
            <a:endParaRPr lang="en-US" dirty="0" smtClean="0"/>
          </a:p>
          <a:p>
            <a:r>
              <a:rPr lang="en-US" dirty="0" smtClean="0"/>
              <a:t>http://www.mysql.com/windows/ </a:t>
            </a:r>
          </a:p>
          <a:p>
            <a:endParaRPr lang="en-US" dirty="0" smtClean="0"/>
          </a:p>
          <a:p>
            <a:r>
              <a:rPr lang="en-US" dirty="0" smtClean="0"/>
              <a:t>PHP: Microsoft</a:t>
            </a:r>
            <a:r>
              <a:rPr lang="en-US" baseline="0" dirty="0" smtClean="0"/>
              <a:t> is working with Zend the PHP company and the PHP .NET community to make Windows and IIS great platforms for PHP applications; partners like </a:t>
            </a:r>
            <a:r>
              <a:rPr lang="en-US" baseline="0" dirty="0" err="1" smtClean="0"/>
              <a:t>Spikesource</a:t>
            </a:r>
            <a:r>
              <a:rPr lang="en-US" baseline="0" dirty="0" smtClean="0"/>
              <a:t> are certifying open source PHP applications on Windows</a:t>
            </a:r>
          </a:p>
          <a:p>
            <a:r>
              <a:rPr lang="en-US" dirty="0" smtClean="0"/>
              <a:t>http://port25.technet.com/archive/2006/10/31/Zend-_2600_-Microsoft.aspx </a:t>
            </a:r>
          </a:p>
          <a:p>
            <a:endParaRPr lang="en-US" dirty="0" smtClean="0"/>
          </a:p>
          <a:p>
            <a:r>
              <a:rPr lang="en-US" dirty="0" smtClean="0"/>
              <a:t>Ruby: </a:t>
            </a:r>
            <a:r>
              <a:rPr lang="en-US" dirty="0" err="1" smtClean="0"/>
              <a:t>IronRuby</a:t>
            </a:r>
            <a:r>
              <a:rPr lang="en-US" dirty="0" smtClean="0"/>
              <a:t>,</a:t>
            </a:r>
            <a:r>
              <a:rPr lang="en-US" baseline="0" dirty="0" smtClean="0"/>
              <a:t> being built from the ground up as an open source project, MS-PL</a:t>
            </a:r>
          </a:p>
          <a:p>
            <a:r>
              <a:rPr lang="en-US" dirty="0" smtClean="0"/>
              <a:t>http://www.iunknown.com/2007/07/a-first-look-at.html </a:t>
            </a:r>
          </a:p>
          <a:p>
            <a:endParaRPr lang="en-US" dirty="0" smtClean="0"/>
          </a:p>
          <a:p>
            <a:r>
              <a:rPr lang="en-US" dirty="0" smtClean="0"/>
              <a:t>Python: </a:t>
            </a:r>
            <a:r>
              <a:rPr lang="en-US" dirty="0" err="1" smtClean="0"/>
              <a:t>IronPython</a:t>
            </a:r>
            <a:r>
              <a:rPr lang="en-US" dirty="0" smtClean="0"/>
              <a:t>, available under MS-PL,</a:t>
            </a:r>
            <a:r>
              <a:rPr lang="en-US" baseline="0" dirty="0" smtClean="0"/>
              <a:t> being built as an open source project</a:t>
            </a:r>
          </a:p>
          <a:p>
            <a:r>
              <a:rPr lang="en-US" dirty="0" smtClean="0"/>
              <a:t>http://port25.technet.com/archive/2007/04/30/python-java-ruby-oh-my-cross-platform-net-framework.aspx </a:t>
            </a:r>
          </a:p>
          <a:p>
            <a:endParaRPr lang="en-US" dirty="0" smtClean="0"/>
          </a:p>
          <a:p>
            <a:r>
              <a:rPr lang="en-US" dirty="0" smtClean="0"/>
              <a:t>Java: </a:t>
            </a:r>
            <a:r>
              <a:rPr lang="en-US" dirty="0" err="1" smtClean="0">
                <a:latin typeface="Times New Roman" pitchFamily="18" charset="0"/>
              </a:rPr>
              <a:t>JBoss</a:t>
            </a:r>
            <a:r>
              <a:rPr lang="en-US" dirty="0" smtClean="0">
                <a:latin typeface="Times New Roman" pitchFamily="18" charset="0"/>
              </a:rPr>
              <a:t> established an interoperability partnership with Microsoft  including focus on the manageability of </a:t>
            </a:r>
            <a:r>
              <a:rPr lang="en-US" dirty="0" err="1" smtClean="0">
                <a:latin typeface="Times New Roman" pitchFamily="18" charset="0"/>
              </a:rPr>
              <a:t>JBoss</a:t>
            </a:r>
            <a:r>
              <a:rPr lang="en-US" dirty="0" smtClean="0">
                <a:latin typeface="Times New Roman" pitchFamily="18" charset="0"/>
              </a:rPr>
              <a:t> Enterprise Middleware System (JEMS) environments using Microsoft Operations Manager Operations Manager (MOM). </a:t>
            </a:r>
            <a:r>
              <a:rPr lang="en-US" u="sng" dirty="0" smtClean="0">
                <a:latin typeface="Times New Roman" pitchFamily="18" charset="0"/>
              </a:rPr>
              <a:t>Nearly half of JBOSS’ customer base is deployed on Windows.</a:t>
            </a:r>
            <a:endParaRPr lang="en-US" u="sng" dirty="0" smtClean="0"/>
          </a:p>
          <a:p>
            <a:r>
              <a:rPr lang="en-US" dirty="0" smtClean="0"/>
              <a:t>http://www.microsoft.com/presspass/press/2005/sep05/09-27MSJBossInteropPR.mspx</a:t>
            </a:r>
          </a:p>
          <a:p>
            <a:endParaRPr lang="en-US" dirty="0" smtClean="0"/>
          </a:p>
          <a:p>
            <a:r>
              <a:rPr lang="en-US" dirty="0" smtClean="0"/>
              <a:t>Eclipse: making it easy for Java developers to write applications that look and feel like native Windows Vista</a:t>
            </a:r>
            <a:r>
              <a:rPr lang="en-US" baseline="0" dirty="0" smtClean="0"/>
              <a:t> </a:t>
            </a:r>
            <a:r>
              <a:rPr lang="en-US" dirty="0" smtClean="0"/>
              <a:t>enabling SWT to use </a:t>
            </a:r>
            <a:r>
              <a:rPr lang="en-US" dirty="0" smtClean="0">
                <a:hlinkClick r:id="rId3"/>
              </a:rPr>
              <a:t>Windows Presentation Foundation</a:t>
            </a:r>
            <a:r>
              <a:rPr lang="en-US" dirty="0" smtClean="0"/>
              <a:t> (WPF). We’re committing to improve this technology with direct support from our engineering teams and the Open Source Software Lab, with the goal of a first-class authoring experience for Java developers. </a:t>
            </a:r>
          </a:p>
          <a:p>
            <a:r>
              <a:rPr lang="en-US" dirty="0" smtClean="0"/>
              <a:t>http://port25.technet.com/archive/2008/03/19/supernova.aspx </a:t>
            </a:r>
            <a:endParaRPr lang="en-US" dirty="0"/>
          </a:p>
        </p:txBody>
      </p:sp>
      <p:sp>
        <p:nvSpPr>
          <p:cNvPr id="4" name="Date Placeholder 3"/>
          <p:cNvSpPr>
            <a:spLocks noGrp="1"/>
          </p:cNvSpPr>
          <p:nvPr>
            <p:ph type="dt" idx="10"/>
          </p:nvPr>
        </p:nvSpPr>
        <p:spPr/>
        <p:txBody>
          <a:bodyPr/>
          <a:lstStyle/>
          <a:p>
            <a:fld id="{5FDEC109-BA02-4082-B9B0-E0EEC1647864}" type="datetime8">
              <a:rPr lang="en-US" smtClean="0"/>
              <a:pPr/>
              <a:t>10/8/2008 2:36 PM</a:t>
            </a:fld>
            <a:endParaRPr lang="en-US"/>
          </a:p>
        </p:txBody>
      </p:sp>
      <p:sp>
        <p:nvSpPr>
          <p:cNvPr id="5" name="Footer Placeholder 4"/>
          <p:cNvSpPr>
            <a:spLocks noGrp="1"/>
          </p:cNvSpPr>
          <p:nvPr>
            <p:ph type="ftr" sz="quarter" idx="11"/>
          </p:nvPr>
        </p:nvSpPr>
        <p:spPr/>
        <p:txBody>
          <a:bodyPr/>
          <a:lstStyle/>
          <a:p>
            <a:r>
              <a:rPr lang="en-US" dirty="0" smtClean="0"/>
              <a:t>© 2006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6" name="Slide Number Placeholder 5"/>
          <p:cNvSpPr>
            <a:spLocks noGrp="1"/>
          </p:cNvSpPr>
          <p:nvPr>
            <p:ph type="sldNum" sz="quarter" idx="12"/>
          </p:nvPr>
        </p:nvSpPr>
        <p:spPr/>
        <p:txBody>
          <a:bodyPr/>
          <a:lstStyle/>
          <a:p>
            <a:fld id="{3650D4A8-62BC-4CDA-B0AD-51B6534CDA74}"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AA266B52-30D8-4635-898A-2885D99BA28C}" type="datetime8">
              <a:rPr lang="en-US"/>
              <a:pPr/>
              <a:t>10/8/2008 2:36 PM</a:t>
            </a:fld>
            <a:endParaRPr lang="en-US"/>
          </a:p>
        </p:txBody>
      </p:sp>
      <p:sp>
        <p:nvSpPr>
          <p:cNvPr id="7" name="Rectangle 7"/>
          <p:cNvSpPr>
            <a:spLocks noGrp="1" noChangeArrowheads="1"/>
          </p:cNvSpPr>
          <p:nvPr>
            <p:ph type="sldNum" sz="quarter" idx="5"/>
          </p:nvPr>
        </p:nvSpPr>
        <p:spPr>
          <a:ln/>
        </p:spPr>
        <p:txBody>
          <a:bodyPr/>
          <a:lstStyle/>
          <a:p>
            <a:fld id="{F6C91E54-E88C-4787-8697-6C0ED0FFABAD}" type="slidenum">
              <a:rPr lang="en-US"/>
              <a:pPr/>
              <a:t>15</a:t>
            </a:fld>
            <a:endParaRPr lang="en-US"/>
          </a:p>
        </p:txBody>
      </p:sp>
      <p:sp>
        <p:nvSpPr>
          <p:cNvPr id="172034" name="Rectangle 2"/>
          <p:cNvSpPr>
            <a:spLocks noGrp="1" noRot="1" noChangeAspect="1" noChangeArrowheads="1" noTextEdit="1"/>
          </p:cNvSpPr>
          <p:nvPr>
            <p:ph type="sldImg"/>
          </p:nvPr>
        </p:nvSpPr>
        <p:spPr>
          <a:xfrm>
            <a:off x="1155424" y="685488"/>
            <a:ext cx="4547152" cy="3429000"/>
          </a:xfrm>
          <a:ln/>
        </p:spPr>
      </p:sp>
      <p:sp>
        <p:nvSpPr>
          <p:cNvPr id="172035" name="Rectangle 3"/>
          <p:cNvSpPr>
            <a:spLocks noGrp="1" noChangeArrowheads="1"/>
          </p:cNvSpPr>
          <p:nvPr>
            <p:ph type="body" idx="1"/>
          </p:nvPr>
        </p:nvSpPr>
        <p:spPr>
          <a:xfrm>
            <a:off x="685800" y="4343843"/>
            <a:ext cx="5486400" cy="4114880"/>
          </a:xfrm>
        </p:spPr>
        <p:txBody>
          <a:bodyPr/>
          <a:lstStyle/>
          <a:p>
            <a:pPr defTabSz="897301" fontAlgn="base">
              <a:spcBef>
                <a:spcPct val="30000"/>
              </a:spcBef>
              <a:spcAft>
                <a:spcPct val="0"/>
              </a:spcAft>
              <a:defRPr/>
            </a:pPr>
            <a:endParaRPr lang="en-US" b="1" i="1" baseline="0" dirty="0" smtClean="0"/>
          </a:p>
          <a:p>
            <a:r>
              <a:rPr lang="en-US" dirty="0" smtClean="0"/>
              <a:t>The open source lab is really</a:t>
            </a:r>
            <a:r>
              <a:rPr lang="en-US" baseline="0" dirty="0" smtClean="0"/>
              <a:t> a great example of how Microsoft welcomes open source on the Microsoft platform. As you can see from the data on this slide – the highest computing density of any lab at Microsoft, 340+ Linux Distributions, 300+ server, etc – this is a significant investment.</a:t>
            </a:r>
          </a:p>
          <a:p>
            <a:endParaRPr lang="en-US" baseline="0" dirty="0" smtClean="0"/>
          </a:p>
          <a:p>
            <a:pPr defTabSz="897301" fontAlgn="base">
              <a:spcBef>
                <a:spcPct val="30000"/>
              </a:spcBef>
              <a:spcAft>
                <a:spcPct val="0"/>
              </a:spcAft>
              <a:defRPr/>
            </a:pPr>
            <a:r>
              <a:rPr lang="en-US" baseline="0" dirty="0" smtClean="0"/>
              <a:t>Of the 140K+ projects on </a:t>
            </a:r>
            <a:r>
              <a:rPr lang="en-US" baseline="0" dirty="0" err="1" smtClean="0"/>
              <a:t>SourceForge</a:t>
            </a:r>
            <a:r>
              <a:rPr lang="en-US" baseline="0" dirty="0" smtClean="0"/>
              <a:t> today, over ½ of them run on Windows, and almost 30K are exclusively for Windows. So Windows has always been a pretty good platform for open source. The reason we are investing so much in the Open Source Software Lab is to ensure that Windows continues to improve as an excellent choice for open source software developers.</a:t>
            </a:r>
          </a:p>
          <a:p>
            <a:endParaRPr lang="en-US" baseline="0" dirty="0" smtClean="0"/>
          </a:p>
          <a:p>
            <a:r>
              <a:rPr lang="en-US" baseline="0" dirty="0" smtClean="0"/>
              <a:t>The main things that we do in this lab on a day to day basis is:</a:t>
            </a:r>
          </a:p>
          <a:p>
            <a:endParaRPr lang="en-US" baseline="0" dirty="0" smtClean="0"/>
          </a:p>
          <a:p>
            <a:pPr marL="224325" indent="-224325">
              <a:buAutoNum type="arabicPeriod"/>
            </a:pPr>
            <a:r>
              <a:rPr lang="en-US" baseline="0" dirty="0" smtClean="0"/>
              <a:t>Verify interoperability</a:t>
            </a:r>
          </a:p>
          <a:p>
            <a:pPr marL="224325" indent="-224325">
              <a:buAutoNum type="arabicPeriod"/>
            </a:pPr>
            <a:r>
              <a:rPr lang="en-US" baseline="0" dirty="0" smtClean="0"/>
              <a:t>Learn about open source technologies</a:t>
            </a:r>
          </a:p>
          <a:p>
            <a:pPr marL="224325" indent="-224325">
              <a:buAutoNum type="arabicPeriod"/>
            </a:pPr>
            <a:r>
              <a:rPr lang="en-US" baseline="0" dirty="0" smtClean="0"/>
              <a:t>Make sure open source software runs great on Windows</a:t>
            </a:r>
          </a:p>
          <a:p>
            <a:pPr marL="224325" indent="-224325"/>
            <a:endParaRPr lang="en-US" baseline="0" dirty="0" smtClean="0"/>
          </a:p>
          <a:p>
            <a:pPr marL="224325" indent="-224325"/>
            <a:r>
              <a:rPr lang="en-US" baseline="0" dirty="0" smtClean="0"/>
              <a:t>The OSS lab gives us a physical place to work with open source software and Windows. Let’s talk a little bit about the types of software we look at…</a:t>
            </a:r>
          </a:p>
          <a:p>
            <a:pPr defTabSz="897301" fontAlgn="base">
              <a:spcBef>
                <a:spcPct val="30000"/>
              </a:spcBef>
              <a:spcAft>
                <a:spcPct val="0"/>
              </a:spcAft>
              <a:defRPr/>
            </a:pPr>
            <a:endParaRPr lang="en-US" b="1" i="1" baseline="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Build animation </a:t>
            </a:r>
          </a:p>
          <a:p>
            <a:endParaRPr lang="en-US" dirty="0" smtClean="0"/>
          </a:p>
          <a:p>
            <a:r>
              <a:rPr lang="en-US" dirty="0" smtClean="0"/>
              <a:t>Port25 or go to Firefox</a:t>
            </a:r>
            <a:r>
              <a:rPr lang="en-US" baseline="0" dirty="0" smtClean="0"/>
              <a:t> plug-in page (which redirects to Port25)</a:t>
            </a:r>
          </a:p>
          <a:p>
            <a:r>
              <a:rPr lang="en-US" dirty="0" smtClean="0"/>
              <a:t>Relationships</a:t>
            </a:r>
            <a:r>
              <a:rPr lang="en-US" baseline="0" dirty="0" smtClean="0"/>
              <a:t> MS has been building with open source communities and vendors including daily, weekly, and/or monthly conf calls and meetings.</a:t>
            </a:r>
          </a:p>
          <a:p>
            <a:endParaRPr lang="en-US" dirty="0" smtClean="0"/>
          </a:p>
          <a:p>
            <a:r>
              <a:rPr lang="en-US" dirty="0" smtClean="0"/>
              <a:t>Here are</a:t>
            </a:r>
            <a:r>
              <a:rPr lang="en-US" baseline="0" dirty="0" smtClean="0"/>
              <a:t> a few good examples of recent projects that our OSS lab made possible.</a:t>
            </a:r>
          </a:p>
          <a:p>
            <a:endParaRPr lang="en-US" baseline="0" dirty="0" smtClean="0"/>
          </a:p>
          <a:p>
            <a:r>
              <a:rPr lang="en-US" baseline="0" dirty="0" smtClean="0"/>
              <a:t>Windows Media Player 11 on Firefox has been an absolute hit. Because of our investment earlier to build a relationship with the Firefox development team, we got word early on that they were having problems getting a media player to work with Firefox.</a:t>
            </a:r>
          </a:p>
          <a:p>
            <a:endParaRPr lang="en-US" baseline="0" dirty="0" smtClean="0"/>
          </a:p>
          <a:p>
            <a:r>
              <a:rPr lang="en-US" baseline="0" dirty="0" smtClean="0"/>
              <a:t>The OSS lab worked with the Windows Media Player development team and Microsoft legal to find a way to release an open source Windows Media Player plug-in for </a:t>
            </a:r>
            <a:r>
              <a:rPr lang="en-US" baseline="0" dirty="0" err="1" smtClean="0"/>
              <a:t>FireFox</a:t>
            </a:r>
            <a:r>
              <a:rPr lang="en-US" baseline="0" dirty="0" smtClean="0"/>
              <a:t>. This is real Microsoft IP being released into the Open Source community. This plug-in has been extremely popular – we’ve had over 2 million downloads of it already.</a:t>
            </a:r>
          </a:p>
          <a:p>
            <a:endParaRPr lang="en-US" baseline="0" dirty="0" smtClean="0"/>
          </a:p>
          <a:p>
            <a:r>
              <a:rPr lang="en-US" dirty="0" smtClean="0">
                <a:latin typeface="Times New Roman" pitchFamily="18" charset="0"/>
              </a:rPr>
              <a:t>Moonlight is arguably a better example of Microsoft's commitment to open source. Moonlight is the name of the implementation of Silverlight for Linux; it runs on Mono. Sam gives a good overview of the project on Port 25 (</a:t>
            </a:r>
            <a:r>
              <a:rPr lang="en-US" u="sng" dirty="0" smtClean="0">
                <a:latin typeface="Times New Roman" pitchFamily="18" charset="0"/>
                <a:hlinkClick r:id="rId3"/>
              </a:rPr>
              <a:t>http://port25.technet.com/archive/2007/09/05/silverlight-on-linux.aspx</a:t>
            </a:r>
            <a:r>
              <a:rPr lang="en-US" dirty="0" smtClean="0">
                <a:latin typeface="Times New Roman" pitchFamily="18" charset="0"/>
              </a:rPr>
              <a:t>) and there are details to be read about here (</a:t>
            </a:r>
            <a:r>
              <a:rPr lang="en-US" u="sng" dirty="0" smtClean="0">
                <a:latin typeface="Times New Roman" pitchFamily="18" charset="0"/>
                <a:hlinkClick r:id="rId4"/>
              </a:rPr>
              <a:t>http://tirania.org/blog/archive/2007/Jun-21.html</a:t>
            </a:r>
            <a:r>
              <a:rPr lang="en-US" dirty="0" smtClean="0">
                <a:latin typeface="Times New Roman" pitchFamily="18" charset="0"/>
              </a:rPr>
              <a:t>).   The whole effort only took about 21 days apparently - building Moonlight on top of the Mono runtime engine. Moonlight will be available for all the major Linux variations, and support Opera, Firefox and </a:t>
            </a:r>
            <a:r>
              <a:rPr lang="en-US" dirty="0" err="1" smtClean="0">
                <a:latin typeface="Times New Roman" pitchFamily="18" charset="0"/>
              </a:rPr>
              <a:t>Konquerer</a:t>
            </a:r>
            <a:r>
              <a:rPr lang="en-US" dirty="0" smtClean="0">
                <a:latin typeface="Times New Roman" pitchFamily="18" charset="0"/>
              </a:rPr>
              <a:t>.</a:t>
            </a:r>
            <a:br>
              <a:rPr lang="en-US" dirty="0" smtClean="0">
                <a:latin typeface="Times New Roman" pitchFamily="18" charset="0"/>
              </a:rPr>
            </a:br>
            <a:endParaRPr lang="en-US" baseline="0" dirty="0" smtClean="0"/>
          </a:p>
          <a:p>
            <a:endParaRPr lang="en-US" baseline="0" dirty="0" smtClean="0"/>
          </a:p>
          <a:p>
            <a:r>
              <a:rPr lang="en-US" baseline="0" dirty="0" smtClean="0"/>
              <a:t>Our SQL Server drivers for Java and PHP are ways of giving open source developers choices. They can use Java and/or PHP if they want to – but now they have an additional choice for a database, SQL Server.</a:t>
            </a:r>
          </a:p>
          <a:p>
            <a:endParaRPr lang="en-US" dirty="0" smtClean="0"/>
          </a:p>
          <a:p>
            <a:pPr defTabSz="897301" fontAlgn="base">
              <a:spcBef>
                <a:spcPct val="30000"/>
              </a:spcBef>
              <a:spcAft>
                <a:spcPct val="0"/>
              </a:spcAft>
              <a:defRPr/>
            </a:pPr>
            <a:endParaRPr lang="en-US" dirty="0" smtClean="0"/>
          </a:p>
          <a:p>
            <a:pPr defTabSz="897301" fontAlgn="base">
              <a:spcBef>
                <a:spcPct val="30000"/>
              </a:spcBef>
              <a:spcAft>
                <a:spcPct val="0"/>
              </a:spcAft>
              <a:defRPr/>
            </a:pPr>
            <a:r>
              <a:rPr lang="en-US" dirty="0" smtClean="0"/>
              <a:t>Microsoft</a:t>
            </a:r>
            <a:r>
              <a:rPr lang="en-US" baseline="0" dirty="0" smtClean="0"/>
              <a:t> </a:t>
            </a:r>
            <a:r>
              <a:rPr lang="en-US" dirty="0" smtClean="0"/>
              <a:t>is shipping FastCGI and </a:t>
            </a:r>
            <a:r>
              <a:rPr lang="en-US" dirty="0" smtClean="0"/>
              <a:t>the </a:t>
            </a:r>
            <a:r>
              <a:rPr lang="en-US" dirty="0" smtClean="0"/>
              <a:t>native SQL Server Driver for PHP enables significantly improved performance and stability of PHP on Windows. We are collaborating with many high-profile open source PHP projects to include SQL Server compatibility in their application;</a:t>
            </a:r>
            <a:r>
              <a:rPr lang="en-US" baseline="0" dirty="0" smtClean="0"/>
              <a:t> for example w</a:t>
            </a:r>
            <a:r>
              <a:rPr lang="en-US" dirty="0" smtClean="0"/>
              <a:t>e are working with Zend to improve the quality, stability and performance of PHP on Windows. </a:t>
            </a:r>
          </a:p>
          <a:p>
            <a:endParaRPr lang="en-US" dirty="0"/>
          </a:p>
        </p:txBody>
      </p:sp>
      <p:sp>
        <p:nvSpPr>
          <p:cNvPr id="4" name="Date Placeholder 3"/>
          <p:cNvSpPr>
            <a:spLocks noGrp="1"/>
          </p:cNvSpPr>
          <p:nvPr>
            <p:ph type="dt" idx="10"/>
          </p:nvPr>
        </p:nvSpPr>
        <p:spPr/>
        <p:txBody>
          <a:bodyPr/>
          <a:lstStyle/>
          <a:p>
            <a:fld id="{5FDEC109-BA02-4082-B9B0-E0EEC1647864}" type="datetime8">
              <a:rPr lang="en-US" smtClean="0"/>
              <a:pPr/>
              <a:t>10/8/2008 2:36 PM</a:t>
            </a:fld>
            <a:endParaRPr lang="en-US"/>
          </a:p>
        </p:txBody>
      </p:sp>
      <p:sp>
        <p:nvSpPr>
          <p:cNvPr id="5" name="Footer Placeholder 4"/>
          <p:cNvSpPr>
            <a:spLocks noGrp="1"/>
          </p:cNvSpPr>
          <p:nvPr>
            <p:ph type="ftr" sz="quarter" idx="11"/>
          </p:nvPr>
        </p:nvSpPr>
        <p:spPr/>
        <p:txBody>
          <a:bodyPr/>
          <a:lstStyle/>
          <a:p>
            <a:r>
              <a:rPr lang="en-US" smtClean="0"/>
              <a:t>© 2006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fld id="{3650D4A8-62BC-4CDA-B0AD-51B6534CDA74}"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53D2E2-C88A-4134-B61B-EF14A26A9370}"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53D2E2-C88A-4134-B61B-EF14A26A9370}"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53D2E2-C88A-4134-B61B-EF14A26A9370}"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53D2E2-C88A-4134-B61B-EF14A26A9370}"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53D2E2-C88A-4134-B61B-EF14A26A9370}"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53D2E2-C88A-4134-B61B-EF14A26A9370}"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53D2E2-C88A-4134-B61B-EF14A26A9370}"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53D2E2-C88A-4134-B61B-EF14A26A9370}"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 1998, I came to work for Microsoft out in Redmond, </a:t>
            </a:r>
            <a:r>
              <a:rPr lang="en-US" baseline="0" dirty="0" err="1" smtClean="0"/>
              <a:t>Wa</a:t>
            </a:r>
            <a:r>
              <a:rPr lang="en-US" baseline="0" dirty="0" smtClean="0"/>
              <a:t>.  It’s a big place.  Lots of buildings.  They all look the same.  It’s easy to get lost.  But very beautiful.  Lots of fun to work there.</a:t>
            </a:r>
          </a:p>
          <a:p>
            <a:endParaRPr lang="en-US" baseline="0" dirty="0" smtClean="0"/>
          </a:p>
          <a:p>
            <a:r>
              <a:rPr lang="en-US" baseline="0" dirty="0" smtClean="0"/>
              <a:t>But being a Jersey Shore beach guy, I have to admit, all of those clouds out there in Seattle weren’t for me….</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p:spPr>
        <p:txBody>
          <a:bodyPr/>
          <a:lstStyle/>
          <a:p>
            <a:r>
              <a:rPr lang="en-US">
                <a:cs typeface="Arial" charset="0"/>
              </a:rPr>
              <a:t>MGB 2003</a:t>
            </a:r>
          </a:p>
        </p:txBody>
      </p:sp>
      <p:sp>
        <p:nvSpPr>
          <p:cNvPr id="23555" name="Rectangle 6"/>
          <p:cNvSpPr>
            <a:spLocks noGrp="1" noChangeArrowheads="1"/>
          </p:cNvSpPr>
          <p:nvPr>
            <p:ph type="ftr" sz="quarter" idx="4"/>
          </p:nvPr>
        </p:nvSpPr>
        <p:spPr>
          <a:noFill/>
        </p:spPr>
        <p:txBody>
          <a:bodyPr/>
          <a:lstStyle/>
          <a:p>
            <a:pPr eaLnBrk="1" hangingPunct="1"/>
            <a:r>
              <a:rPr lang="en-US"/>
              <a:t>© 2003 Microsoft Corporation. All rights reserved.</a:t>
            </a:r>
          </a:p>
          <a:p>
            <a:r>
              <a:rPr lang="en-US"/>
              <a:t>This presentation is for informational purposes only. Microsoft makes no warranties, express or implied, in this summary.</a:t>
            </a:r>
            <a:endParaRPr lang="en-US" sz="1200"/>
          </a:p>
        </p:txBody>
      </p:sp>
      <p:sp>
        <p:nvSpPr>
          <p:cNvPr id="23556" name="Rectangle 7"/>
          <p:cNvSpPr>
            <a:spLocks noGrp="1" noChangeArrowheads="1"/>
          </p:cNvSpPr>
          <p:nvPr>
            <p:ph type="sldNum" sz="quarter" idx="5"/>
          </p:nvPr>
        </p:nvSpPr>
        <p:spPr>
          <a:noFill/>
        </p:spPr>
        <p:txBody>
          <a:bodyPr/>
          <a:lstStyle/>
          <a:p>
            <a:fld id="{7DBA38BD-BFFF-435C-AF56-52D5D62CFB24}" type="slidenum">
              <a:rPr lang="en-US">
                <a:cs typeface="Arial" charset="0"/>
              </a:rPr>
              <a:pPr/>
              <a:t>31</a:t>
            </a:fld>
            <a:endParaRPr lang="en-US">
              <a:cs typeface="Arial" charset="0"/>
            </a:endParaRPr>
          </a:p>
        </p:txBody>
      </p:sp>
      <p:sp>
        <p:nvSpPr>
          <p:cNvPr id="23557" name="Rectangle 2"/>
          <p:cNvSpPr>
            <a:spLocks noGrp="1" noRot="1" noChangeAspect="1" noChangeArrowheads="1" noTextEdit="1"/>
          </p:cNvSpPr>
          <p:nvPr>
            <p:ph type="sldImg"/>
          </p:nvPr>
        </p:nvSpPr>
        <p:spPr>
          <a:ln/>
        </p:spPr>
      </p:sp>
      <p:sp>
        <p:nvSpPr>
          <p:cNvPr id="2355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53D2E2-C88A-4134-B61B-EF14A26A9370}"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53D2E2-C88A-4134-B61B-EF14A26A9370}"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53D2E2-C88A-4134-B61B-EF14A26A9370}"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53D2E2-C88A-4134-B61B-EF14A26A9370}"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53D2E2-C88A-4134-B61B-EF14A26A9370}" type="slidenum">
              <a:rPr lang="en-US" smtClean="0"/>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a:noFill/>
        </p:spPr>
        <p:txBody>
          <a:bodyPr/>
          <a:lstStyle/>
          <a:p>
            <a:r>
              <a:rPr lang="en-US">
                <a:cs typeface="Arial" charset="0"/>
              </a:rPr>
              <a:t>MGB 2003</a:t>
            </a:r>
          </a:p>
        </p:txBody>
      </p:sp>
      <p:sp>
        <p:nvSpPr>
          <p:cNvPr id="27651" name="Rectangle 6"/>
          <p:cNvSpPr>
            <a:spLocks noGrp="1" noChangeArrowheads="1"/>
          </p:cNvSpPr>
          <p:nvPr>
            <p:ph type="ftr" sz="quarter" idx="4"/>
          </p:nvPr>
        </p:nvSpPr>
        <p:spPr>
          <a:noFill/>
        </p:spPr>
        <p:txBody>
          <a:bodyPr/>
          <a:lstStyle/>
          <a:p>
            <a:pPr eaLnBrk="1" hangingPunct="1"/>
            <a:r>
              <a:rPr lang="en-US"/>
              <a:t>© 2003 Microsoft Corporation. All rights reserved.</a:t>
            </a:r>
          </a:p>
          <a:p>
            <a:r>
              <a:rPr lang="en-US"/>
              <a:t>This presentation is for informational purposes only. Microsoft makes no warranties, express or implied, in this summary.</a:t>
            </a:r>
            <a:endParaRPr lang="en-US" sz="1200"/>
          </a:p>
        </p:txBody>
      </p:sp>
      <p:sp>
        <p:nvSpPr>
          <p:cNvPr id="27652" name="Rectangle 7"/>
          <p:cNvSpPr>
            <a:spLocks noGrp="1" noChangeArrowheads="1"/>
          </p:cNvSpPr>
          <p:nvPr>
            <p:ph type="sldNum" sz="quarter" idx="5"/>
          </p:nvPr>
        </p:nvSpPr>
        <p:spPr>
          <a:noFill/>
        </p:spPr>
        <p:txBody>
          <a:bodyPr/>
          <a:lstStyle/>
          <a:p>
            <a:fld id="{F2892353-5DB7-4481-B53B-EE28BB683CB8}" type="slidenum">
              <a:rPr lang="en-US">
                <a:cs typeface="Arial" charset="0"/>
              </a:rPr>
              <a:pPr/>
              <a:t>39</a:t>
            </a:fld>
            <a:endParaRPr lang="en-US">
              <a:cs typeface="Arial" charset="0"/>
            </a:endParaRPr>
          </a:p>
        </p:txBody>
      </p:sp>
      <p:sp>
        <p:nvSpPr>
          <p:cNvPr id="27653" name="Rectangle 2"/>
          <p:cNvSpPr>
            <a:spLocks noGrp="1" noRot="1" noChangeAspect="1" noChangeArrowheads="1" noTextEdit="1"/>
          </p:cNvSpPr>
          <p:nvPr>
            <p:ph type="sldImg"/>
          </p:nvPr>
        </p:nvSpPr>
        <p:spPr>
          <a:ln/>
        </p:spPr>
      </p:sp>
      <p:sp>
        <p:nvSpPr>
          <p:cNvPr id="2765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53D2E2-C88A-4134-B61B-EF14A26A9370}" type="slidenum">
              <a:rPr lang="en-US" smtClean="0"/>
              <a:pPr/>
              <a:t>40</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smtClean="0"/>
          </a:p>
        </p:txBody>
      </p:sp>
      <p:sp>
        <p:nvSpPr>
          <p:cNvPr id="4" name="Slide Number Placeholder 3"/>
          <p:cNvSpPr>
            <a:spLocks noGrp="1"/>
          </p:cNvSpPr>
          <p:nvPr>
            <p:ph type="sldNum" sz="quarter" idx="10"/>
          </p:nvPr>
        </p:nvSpPr>
        <p:spPr/>
        <p:txBody>
          <a:bodyPr/>
          <a:lstStyle/>
          <a:p>
            <a:pPr algn="r" rtl="0"/>
            <a:fld id="{34CF5E48-B9FF-496C-B5CF-A756E2B5ED01}" type="slidenum">
              <a:rPr lang="en-US" sz="1200" kern="1200">
                <a:solidFill>
                  <a:prstClr val="black"/>
                </a:solidFill>
                <a:latin typeface="Calibri"/>
                <a:ea typeface="+mn-ea"/>
                <a:cs typeface="+mn-cs"/>
              </a:rPr>
              <a:pPr algn="r" rtl="0"/>
              <a:t>41</a:t>
            </a:fld>
            <a:endParaRPr lang="en-US" sz="1200" kern="1200">
              <a:solidFill>
                <a:prstClr val="black"/>
              </a:solidFill>
              <a:latin typeface="Calibri"/>
              <a:ea typeface="+mn-ea"/>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eaLnBrk="1" hangingPunct="1">
              <a:defRPr/>
            </a:pPr>
            <a:endParaRPr lang="en-US" dirty="0"/>
          </a:p>
        </p:txBody>
      </p:sp>
      <p:sp>
        <p:nvSpPr>
          <p:cNvPr id="61444" name="Slide Number Placeholder 3"/>
          <p:cNvSpPr>
            <a:spLocks noGrp="1"/>
          </p:cNvSpPr>
          <p:nvPr>
            <p:ph type="sldNum" sz="quarter" idx="5"/>
          </p:nvPr>
        </p:nvSpPr>
        <p:spPr/>
        <p:txBody>
          <a:bodyPr/>
          <a:lstStyle/>
          <a:p>
            <a:pPr>
              <a:defRPr/>
            </a:pPr>
            <a:fld id="{914094B1-2AB0-4CA2-8A01-A827596F0D04}" type="slidenum">
              <a:rPr lang="en-US" smtClean="0">
                <a:latin typeface="Arial" pitchFamily="34" charset="0"/>
              </a:rPr>
              <a:pPr>
                <a:defRPr/>
              </a:pPr>
              <a:t>42</a:t>
            </a:fld>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I moved</a:t>
            </a:r>
            <a:r>
              <a:rPr lang="en-US" baseline="0" dirty="0" smtClean="0"/>
              <a:t> back home and decided to work for </a:t>
            </a:r>
            <a:r>
              <a:rPr lang="en-US" baseline="0" dirty="0" smtClean="0"/>
              <a:t>Microsoft </a:t>
            </a:r>
            <a:r>
              <a:rPr lang="en-US" baseline="0" dirty="0" smtClean="0"/>
              <a:t>in Jersey.   That’s the Microsoft office in Jersey.  Actually, that WAS the office building in 1998.  It’s moved across the street to a different building, but I don’t have a pretty picture of that to share.  It’s in an office park known as </a:t>
            </a:r>
            <a:r>
              <a:rPr lang="en-US" baseline="0" dirty="0" err="1" smtClean="0"/>
              <a:t>MetroPark</a:t>
            </a:r>
            <a:r>
              <a:rPr lang="en-US" baseline="0" dirty="0" smtClean="0"/>
              <a:t>, which is spread across two towns, Edison and Iselin.  But Iselin isn’t really a town, it’s a part of Woodbridge, so it gets really confusing to describe where it is.   So I just use the “official” Jersey location vocabulary by saying, “It’s at Exit 131!” (on the Garden State Parkway).</a:t>
            </a:r>
          </a:p>
          <a:p>
            <a:endParaRPr lang="en-US" baseline="0" dirty="0" smtClean="0"/>
          </a:p>
          <a:p>
            <a:r>
              <a:rPr lang="en-US" baseline="0" dirty="0" smtClean="0"/>
              <a:t>(If you’re not from New Jersey, our state joke is to ask someone “What exit?” when you want to know where they live.)</a:t>
            </a:r>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lgn="r" rtl="0"/>
            <a:fld id="{34CF5E48-B9FF-496C-B5CF-A756E2B5ED01}" type="slidenum">
              <a:rPr lang="en-US" sz="1200" kern="1200">
                <a:solidFill>
                  <a:prstClr val="black"/>
                </a:solidFill>
                <a:latin typeface="Calibri"/>
                <a:ea typeface="+mn-ea"/>
                <a:cs typeface="+mn-cs"/>
              </a:rPr>
              <a:pPr algn="r" rtl="0"/>
              <a:t>43</a:t>
            </a:fld>
            <a:endParaRPr lang="en-US" sz="1200" kern="1200">
              <a:solidFill>
                <a:prstClr val="black"/>
              </a:solidFill>
              <a:latin typeface="Calibri"/>
              <a:ea typeface="+mn-ea"/>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F4E3DE0A-2D4C-4726-9204-14F0AEABB473}" type="slidenum">
              <a:rPr lang="en-US" smtClean="0"/>
              <a:pPr>
                <a:defRPr/>
              </a:pPr>
              <a:t>44</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F4E3DE0A-2D4C-4726-9204-14F0AEABB473}" type="slidenum">
              <a:rPr lang="en-US" smtClean="0"/>
              <a:pPr>
                <a:defRPr/>
              </a:pPr>
              <a:t>45</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46</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53D2E2-C88A-4134-B61B-EF14A26A9370}" type="slidenum">
              <a:rPr lang="en-US" smtClean="0"/>
              <a:pPr/>
              <a:t>47</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53D2E2-C88A-4134-B61B-EF14A26A9370}" type="slidenum">
              <a:rPr lang="en-US" smtClean="0"/>
              <a:pPr/>
              <a:t>48</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a:noFill/>
        </p:spPr>
        <p:txBody>
          <a:bodyPr/>
          <a:lstStyle/>
          <a:p>
            <a:pPr algn="l" rtl="0"/>
            <a:r>
              <a:rPr lang="en-US" sz="1200" kern="1200">
                <a:solidFill>
                  <a:prstClr val="black"/>
                </a:solidFill>
                <a:latin typeface="Calibri"/>
                <a:ea typeface="+mn-ea"/>
                <a:cs typeface="Arial" charset="0"/>
              </a:rPr>
              <a:t>MGB 2003</a:t>
            </a:r>
          </a:p>
        </p:txBody>
      </p:sp>
      <p:sp>
        <p:nvSpPr>
          <p:cNvPr id="27651" name="Rectangle 6"/>
          <p:cNvSpPr>
            <a:spLocks noGrp="1" noChangeArrowheads="1"/>
          </p:cNvSpPr>
          <p:nvPr>
            <p:ph type="ftr" sz="quarter" idx="4"/>
          </p:nvPr>
        </p:nvSpPr>
        <p:spPr>
          <a:noFill/>
        </p:spPr>
        <p:txBody>
          <a:bodyPr/>
          <a:lstStyle/>
          <a:p>
            <a:pPr algn="l" rtl="0"/>
            <a:r>
              <a:rPr lang="en-US" sz="1200" kern="1200">
                <a:solidFill>
                  <a:prstClr val="black"/>
                </a:solidFill>
                <a:latin typeface="Calibri"/>
                <a:ea typeface="+mn-ea"/>
                <a:cs typeface="+mn-cs"/>
              </a:rPr>
              <a:t>© 2003 Microsoft Corporation. All rights reserved.</a:t>
            </a:r>
          </a:p>
          <a:p>
            <a:pPr algn="l" rtl="0"/>
            <a:r>
              <a:rPr lang="en-US" sz="1200" kern="1200">
                <a:solidFill>
                  <a:prstClr val="black"/>
                </a:solidFill>
                <a:latin typeface="Calibri"/>
                <a:ea typeface="+mn-ea"/>
                <a:cs typeface="+mn-cs"/>
              </a:rPr>
              <a:t>This presentation is for informational purposes only. Microsoft makes no warranties, express or implied, in this summary.</a:t>
            </a:r>
          </a:p>
        </p:txBody>
      </p:sp>
      <p:sp>
        <p:nvSpPr>
          <p:cNvPr id="27652" name="Rectangle 7"/>
          <p:cNvSpPr>
            <a:spLocks noGrp="1" noChangeArrowheads="1"/>
          </p:cNvSpPr>
          <p:nvPr>
            <p:ph type="sldNum" sz="quarter" idx="5"/>
          </p:nvPr>
        </p:nvSpPr>
        <p:spPr>
          <a:noFill/>
        </p:spPr>
        <p:txBody>
          <a:bodyPr/>
          <a:lstStyle/>
          <a:p>
            <a:pPr algn="r" rtl="0"/>
            <a:fld id="{F2892353-5DB7-4481-B53B-EE28BB683CB8}" type="slidenum">
              <a:rPr lang="en-US" sz="1200" kern="1200">
                <a:solidFill>
                  <a:prstClr val="black"/>
                </a:solidFill>
                <a:latin typeface="Calibri"/>
                <a:ea typeface="+mn-ea"/>
                <a:cs typeface="Arial" charset="0"/>
              </a:rPr>
              <a:pPr algn="r" rtl="0"/>
              <a:t>49</a:t>
            </a:fld>
            <a:endParaRPr lang="en-US" sz="1200" kern="1200">
              <a:solidFill>
                <a:prstClr val="black"/>
              </a:solidFill>
              <a:latin typeface="Calibri"/>
              <a:ea typeface="+mn-ea"/>
              <a:cs typeface="Arial" charset="0"/>
            </a:endParaRPr>
          </a:p>
        </p:txBody>
      </p:sp>
      <p:sp>
        <p:nvSpPr>
          <p:cNvPr id="27653" name="Rectangle 2"/>
          <p:cNvSpPr>
            <a:spLocks noGrp="1" noRot="1" noChangeAspect="1" noChangeArrowheads="1" noTextEdit="1"/>
          </p:cNvSpPr>
          <p:nvPr>
            <p:ph type="sldImg"/>
          </p:nvPr>
        </p:nvSpPr>
        <p:spPr>
          <a:ln/>
        </p:spPr>
      </p:sp>
      <p:sp>
        <p:nvSpPr>
          <p:cNvPr id="2765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53D2E2-C88A-4134-B61B-EF14A26A9370}" type="slidenum">
              <a:rPr lang="en-US" smtClean="0"/>
              <a:pPr/>
              <a:t>50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I moved</a:t>
            </a:r>
            <a:r>
              <a:rPr lang="en-US" baseline="0" dirty="0" smtClean="0"/>
              <a:t> back home and decided to work for Microsoft right here in Jersey.   That’s the Microsoft office in Jersey.  Actually, that WAS the office building in 1998.  It’s moved across the street to a different building, but I don’t have a pretty picture of that to share.  It’s in an office park known as </a:t>
            </a:r>
            <a:r>
              <a:rPr lang="en-US" baseline="0" dirty="0" err="1" smtClean="0"/>
              <a:t>MetroPark</a:t>
            </a:r>
            <a:r>
              <a:rPr lang="en-US" baseline="0" dirty="0" smtClean="0"/>
              <a:t>, which is spread across two towns, Edison and Iselin.  But Iselin isn’t really a town, it’s a part of Woodbridge, so it gets really confusing to describe where it is.   So I just use the “official” Jersey location vocabulary by saying, “It’s at Exit 131!” (on the Garden State Parkway).</a:t>
            </a:r>
          </a:p>
          <a:p>
            <a:endParaRPr lang="en-US" baseline="0" dirty="0" smtClean="0"/>
          </a:p>
          <a:p>
            <a:r>
              <a:rPr lang="en-US" baseline="0" dirty="0" smtClean="0"/>
              <a:t>(If you’re not from New Jersey, our state joke is to ask someone “What exit?” when you want to know where they live.)</a:t>
            </a:r>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I moved</a:t>
            </a:r>
            <a:r>
              <a:rPr lang="en-US" baseline="0" dirty="0" smtClean="0"/>
              <a:t> back home and decided to work for Microsoft right here in Jersey.   That’s the Microsoft office in Jersey.  Actually, that WAS the office building in 1998.  It’s moved across the street to a different building, but I don’t have a pretty picture of that to share.  It’s in an office park known as </a:t>
            </a:r>
            <a:r>
              <a:rPr lang="en-US" baseline="0" dirty="0" err="1" smtClean="0"/>
              <a:t>MetroPark</a:t>
            </a:r>
            <a:r>
              <a:rPr lang="en-US" baseline="0" dirty="0" smtClean="0"/>
              <a:t>, which is spread across two towns, Edison and Iselin.  But Iselin isn’t really a town, it’s a part of Woodbridge, so it gets really confusing to describe where it is.   So I just use the “official” Jersey location vocabulary by saying, “It’s at Exit 131!” (on the Garden State Parkway).</a:t>
            </a:r>
          </a:p>
          <a:p>
            <a:endParaRPr lang="en-US" baseline="0" dirty="0" smtClean="0"/>
          </a:p>
          <a:p>
            <a:r>
              <a:rPr lang="en-US" baseline="0" dirty="0" smtClean="0"/>
              <a:t>(If you’re not from New Jersey, our state joke is to ask someone “What exit?” when you want to know where they live.)</a:t>
            </a:r>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I moved</a:t>
            </a:r>
            <a:r>
              <a:rPr lang="en-US" baseline="0" dirty="0" smtClean="0"/>
              <a:t> back home and decided to work for Microsoft right here in Jersey.   That’s the Microsoft office in Jersey.  Actually, that WAS the office building in 1998.  It’s moved across the street to a different building, but I don’t have a pretty picture of that to share.  It’s in an office park known as </a:t>
            </a:r>
            <a:r>
              <a:rPr lang="en-US" baseline="0" dirty="0" err="1" smtClean="0"/>
              <a:t>MetroPark</a:t>
            </a:r>
            <a:r>
              <a:rPr lang="en-US" baseline="0" dirty="0" smtClean="0"/>
              <a:t>, which is spread across two towns, Edison and Iselin.  But Iselin isn’t really a town, it’s a part of Woodbridge, so it gets really confusing to describe where it is.   So I just use the “official” Jersey location vocabulary by saying, “It’s at Exit 131!” (on the Garden State Parkway).</a:t>
            </a:r>
          </a:p>
          <a:p>
            <a:endParaRPr lang="en-US" baseline="0" dirty="0" smtClean="0"/>
          </a:p>
          <a:p>
            <a:r>
              <a:rPr lang="en-US" baseline="0" dirty="0" smtClean="0"/>
              <a:t>(If you’re not from New Jersey, our state joke is to ask someone “What exit?” when you want to know where they live.)</a:t>
            </a:r>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worked</a:t>
            </a:r>
            <a:r>
              <a:rPr lang="en-US" baseline="0" dirty="0" smtClean="0"/>
              <a:t> for Microsoft Consulting Services as </a:t>
            </a:r>
            <a:r>
              <a:rPr lang="en-US" baseline="0" dirty="0" smtClean="0"/>
              <a:t>an enterprise </a:t>
            </a:r>
            <a:r>
              <a:rPr lang="en-US" baseline="0" dirty="0" smtClean="0"/>
              <a:t>consultant.  During that time </a:t>
            </a:r>
            <a:r>
              <a:rPr lang="en-US" baseline="0" dirty="0" smtClean="0"/>
              <a:t>I ended up working on a lot of backend server systems.  Instead of building web applications, I was focused on the services behind the scenes that might be called by web applications.</a:t>
            </a:r>
          </a:p>
          <a:p>
            <a:endParaRPr lang="en-US" baseline="0" dirty="0" smtClean="0"/>
          </a:p>
          <a:p>
            <a:r>
              <a:rPr lang="en-US" baseline="0" dirty="0" smtClean="0"/>
              <a:t>.NET </a:t>
            </a:r>
            <a:r>
              <a:rPr lang="en-US" baseline="0" dirty="0" err="1" smtClean="0"/>
              <a:t>Remoting</a:t>
            </a:r>
            <a:r>
              <a:rPr lang="en-US" baseline="0" dirty="0" smtClean="0"/>
              <a:t>, SharePoint, WCF, Enterprise Services, </a:t>
            </a:r>
            <a:r>
              <a:rPr lang="en-US" baseline="0" dirty="0" err="1" smtClean="0"/>
              <a:t>interop</a:t>
            </a:r>
            <a:r>
              <a:rPr lang="en-US" baseline="0" dirty="0" smtClean="0"/>
              <a:t> with Java, etc. </a:t>
            </a:r>
            <a:endParaRPr lang="en-US" baseline="0" dirty="0" smtClean="0"/>
          </a:p>
          <a:p>
            <a:endParaRPr lang="en-US" baseline="0" dirty="0" smtClean="0"/>
          </a:p>
          <a:p>
            <a:r>
              <a:rPr lang="en-US" baseline="0" dirty="0" smtClean="0"/>
              <a:t>During this time, I also worked on a book on Application Interoperability between .NET and J2EE.  That book spurred my interest in all the areas where the Microsoft stack can play nicely with others. </a:t>
            </a:r>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 2005,</a:t>
            </a:r>
            <a:r>
              <a:rPr lang="en-US" baseline="0" dirty="0" smtClean="0"/>
              <a:t> I’ve been part of the Developer &amp; Platform Evangelism organization at Microsoft.</a:t>
            </a:r>
          </a:p>
          <a:p>
            <a:endParaRPr lang="en-US" dirty="0" smtClean="0"/>
          </a:p>
          <a:p>
            <a:r>
              <a:rPr lang="en-US" dirty="0" smtClean="0"/>
              <a:t>I</a:t>
            </a:r>
            <a:r>
              <a:rPr lang="en-US" baseline="0" dirty="0" smtClean="0"/>
              <a:t>’m </a:t>
            </a:r>
            <a:r>
              <a:rPr lang="en-US" baseline="0" dirty="0" smtClean="0"/>
              <a:t>often asked, just what does a Developer Evangelist do?   Well, I do a lot of things, but the thing you folks here may come to know me most for is that I write a blog called “</a:t>
            </a:r>
            <a:r>
              <a:rPr lang="en-US" baseline="0" dirty="0" err="1" smtClean="0"/>
              <a:t>JrzyShr</a:t>
            </a:r>
            <a:r>
              <a:rPr lang="en-US" baseline="0" dirty="0" smtClean="0"/>
              <a:t> Dev Guy”.  That’s because I live near the Jersey Shore, not because of some Polish heritage (if you’re just reading “</a:t>
            </a:r>
            <a:r>
              <a:rPr lang="en-US" baseline="0" dirty="0" err="1" smtClean="0"/>
              <a:t>jrzyshr</a:t>
            </a:r>
            <a:r>
              <a:rPr lang="en-US" baseline="0" dirty="0" smtClean="0"/>
              <a:t>” and wondering what that stands for).  I write about a lot of technology things, but the thing that might interest you most is that I write about developer events going on in our area.</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tif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tif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tif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tif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tif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tif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048656-09F0-49D3-AD4E-F5BD6BB877A8}" type="datetimeFigureOut">
              <a:rPr lang="en-US" smtClean="0"/>
              <a:pPr/>
              <a:t>10/8/2008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74A3B-1193-4F29-9532-C5A03CEAE59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048656-09F0-49D3-AD4E-F5BD6BB877A8}" type="datetimeFigureOut">
              <a:rPr lang="en-US" smtClean="0"/>
              <a:pPr/>
              <a:t>10/8/2008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74A3B-1193-4F29-9532-C5A03CEAE59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048656-09F0-49D3-AD4E-F5BD6BB877A8}" type="datetimeFigureOut">
              <a:rPr lang="en-US" smtClean="0"/>
              <a:pPr/>
              <a:t>10/8/2008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74A3B-1193-4F29-9532-C5A03CEAE59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230188"/>
            <a:ext cx="8375074" cy="664797"/>
          </a:xfrm>
        </p:spPr>
        <p:txBody>
          <a:bodyPr/>
          <a:lstStyle>
            <a:lvl1pPr algn="l" defTabSz="914363" rtl="0" eaLnBrk="1" latinLnBrk="0" hangingPunct="1">
              <a:lnSpc>
                <a:spcPct val="90000"/>
              </a:lnSpc>
              <a:spcBef>
                <a:spcPct val="0"/>
              </a:spcBef>
              <a:buNone/>
              <a:defRPr lang="en-US" sz="4800" b="0" kern="1200" cap="none" spc="-150" dirty="0">
                <a:ln w="3175">
                  <a:noFill/>
                </a:ln>
                <a:gradFill flip="none" rotWithShape="1">
                  <a:gsLst>
                    <a:gs pos="0">
                      <a:schemeClr val="accent1">
                        <a:lumMod val="40000"/>
                        <a:lumOff val="60000"/>
                      </a:schemeClr>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buFontTx/>
              <a:buBlip>
                <a:blip r:embed="rId3"/>
              </a:buBlip>
              <a:defRPr/>
            </a:lvl1pPr>
            <a:lvl2pPr>
              <a:lnSpc>
                <a:spcPct val="90000"/>
              </a:lnSpc>
              <a:buFontTx/>
              <a:buBlip>
                <a:blip r:embed="rId4"/>
              </a:buBlip>
              <a:defRPr/>
            </a:lvl2pPr>
            <a:lvl3pPr>
              <a:lnSpc>
                <a:spcPct val="90000"/>
              </a:lnSpc>
              <a:buFontTx/>
              <a:buBlip>
                <a:blip r:embed="rId4"/>
              </a:buBlip>
              <a:defRPr/>
            </a:lvl3pPr>
            <a:lvl4pPr>
              <a:lnSpc>
                <a:spcPct val="90000"/>
              </a:lnSpc>
              <a:buFontTx/>
              <a:buBlip>
                <a:blip r:embed="rId4"/>
              </a:buBlip>
              <a:defRPr/>
            </a:lvl4pPr>
            <a:lvl5pPr>
              <a:lnSpc>
                <a:spcPct val="90000"/>
              </a:lnSpc>
              <a:buFontTx/>
              <a:buBlip>
                <a:blip r:embed="rId4"/>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Chapter 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9749" y="2837824"/>
            <a:ext cx="8031428" cy="507832"/>
          </a:xfrm>
        </p:spPr>
        <p:txBody>
          <a:bodyPr anchor="b" anchorCtr="0"/>
          <a:lstStyle>
            <a:lvl1pPr algn="r">
              <a:lnSpc>
                <a:spcPct val="90000"/>
              </a:lnSpc>
              <a:defRPr sz="3700"/>
            </a:lvl1pPr>
          </a:lstStyle>
          <a:p>
            <a:r>
              <a:rPr lang="en-US" dirty="0" smtClean="0"/>
              <a:t>Chapter Title Placeholder</a:t>
            </a:r>
            <a:endParaRPr lang="en-US" dirty="0"/>
          </a:p>
        </p:txBody>
      </p:sp>
      <p:sp>
        <p:nvSpPr>
          <p:cNvPr id="3" name="Subtitle 2"/>
          <p:cNvSpPr>
            <a:spLocks noGrp="1"/>
          </p:cNvSpPr>
          <p:nvPr>
            <p:ph type="subTitle" idx="1" hasCustomPrompt="1"/>
          </p:nvPr>
        </p:nvSpPr>
        <p:spPr>
          <a:xfrm>
            <a:off x="881063" y="3430323"/>
            <a:ext cx="7690116" cy="323165"/>
          </a:xfrm>
        </p:spPr>
        <p:txBody>
          <a:bodyPr/>
          <a:lstStyle>
            <a:lvl1pPr marL="0" indent="0" algn="r">
              <a:lnSpc>
                <a:spcPct val="90000"/>
              </a:lnSpc>
              <a:spcBef>
                <a:spcPts val="0"/>
              </a:spcBef>
              <a:buNone/>
              <a:defRPr sz="2300" baseline="0">
                <a:solidFill>
                  <a:schemeClr val="bg1"/>
                </a:solidFill>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dirty="0" smtClean="0"/>
              <a:t>Chapter Subtitle Placeholder</a:t>
            </a:r>
          </a:p>
        </p:txBody>
      </p:sp>
      <p:pic>
        <p:nvPicPr>
          <p:cNvPr id="4" name="Picture 3" descr="Silverlight_logo.png"/>
          <p:cNvPicPr>
            <a:picLocks noChangeAspect="1"/>
          </p:cNvPicPr>
          <p:nvPr userDrawn="1"/>
        </p:nvPicPr>
        <p:blipFill>
          <a:blip r:embed="rId3" cstate="print"/>
          <a:stretch>
            <a:fillRect/>
          </a:stretch>
        </p:blipFill>
        <p:spPr>
          <a:xfrm>
            <a:off x="381000" y="231511"/>
            <a:ext cx="2465633" cy="800564"/>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Date Placeholder 5"/>
          <p:cNvSpPr>
            <a:spLocks noGrp="1"/>
          </p:cNvSpPr>
          <p:nvPr>
            <p:ph type="dt" sz="half" idx="11"/>
          </p:nvPr>
        </p:nvSpPr>
        <p:spPr/>
        <p:txBody>
          <a:bodyPr/>
          <a:lstStyle/>
          <a:p>
            <a:pPr algn="l" rtl="0"/>
            <a:r>
              <a:rPr lang="en-US" sz="1000" kern="1200">
                <a:solidFill>
                  <a:srgbClr val="125CA7"/>
                </a:solidFill>
                <a:latin typeface="Segoe" pitchFamily="34" charset="0"/>
                <a:ea typeface="+mn-ea"/>
                <a:cs typeface="+mn-cs"/>
              </a:rPr>
              <a:t>Presentation Title |  PP |   DD Month YYYY</a:t>
            </a:r>
            <a:endParaRPr lang="en-US" sz="1000" kern="1200" dirty="0">
              <a:solidFill>
                <a:srgbClr val="125CA7"/>
              </a:solidFill>
              <a:latin typeface="Segoe" pitchFamily="34" charset="0"/>
              <a:ea typeface="+mn-ea"/>
              <a:cs typeface="+mn-cs"/>
            </a:endParaRPr>
          </a:p>
        </p:txBody>
      </p:sp>
      <p:sp>
        <p:nvSpPr>
          <p:cNvPr id="8" name="Footer Placeholder 7"/>
          <p:cNvSpPr>
            <a:spLocks noGrp="1"/>
          </p:cNvSpPr>
          <p:nvPr>
            <p:ph type="ftr" sz="quarter" idx="12"/>
          </p:nvPr>
        </p:nvSpPr>
        <p:spPr/>
        <p:txBody>
          <a:bodyPr/>
          <a:lstStyle/>
          <a:p>
            <a:pPr algn="ctr" rtl="0"/>
            <a:r>
              <a:rPr lang="en-US" sz="1000" b="1" kern="1200">
                <a:solidFill>
                  <a:srgbClr val="125CA7"/>
                </a:solidFill>
                <a:latin typeface="Segoe" pitchFamily="34" charset="0"/>
                <a:ea typeface="+mn-ea"/>
                <a:cs typeface="+mn-cs"/>
              </a:rPr>
              <a:t>Microsoft Confidential</a:t>
            </a:r>
            <a:endParaRPr lang="en-US" sz="1000" b="1" kern="1200" dirty="0">
              <a:solidFill>
                <a:srgbClr val="125CA7"/>
              </a:solidFill>
              <a:latin typeface="Segoe" pitchFamily="34" charset="0"/>
              <a:ea typeface="+mn-ea"/>
              <a:cs typeface="+mn-cs"/>
            </a:endParaRPr>
          </a:p>
        </p:txBody>
      </p:sp>
      <p:pic>
        <p:nvPicPr>
          <p:cNvPr id="11" name="Picture 10" descr="Silverlight_logo.png"/>
          <p:cNvPicPr>
            <a:picLocks noChangeAspect="1"/>
          </p:cNvPicPr>
          <p:nvPr userDrawn="1"/>
        </p:nvPicPr>
        <p:blipFill>
          <a:blip r:embed="rId3" cstate="print"/>
          <a:stretch>
            <a:fillRect/>
          </a:stretch>
        </p:blipFill>
        <p:spPr>
          <a:xfrm>
            <a:off x="381000" y="231511"/>
            <a:ext cx="2465633" cy="800564"/>
          </a:xfrm>
          <a:prstGeom prst="rect">
            <a:avLst/>
          </a:prstGeom>
        </p:spPr>
      </p:pic>
      <p:sp>
        <p:nvSpPr>
          <p:cNvPr id="7" name="Title 1"/>
          <p:cNvSpPr>
            <a:spLocks noGrp="1"/>
          </p:cNvSpPr>
          <p:nvPr>
            <p:ph type="ctrTitle" hasCustomPrompt="1"/>
          </p:nvPr>
        </p:nvSpPr>
        <p:spPr>
          <a:xfrm>
            <a:off x="539749" y="2837824"/>
            <a:ext cx="8031428" cy="507832"/>
          </a:xfrm>
        </p:spPr>
        <p:txBody>
          <a:bodyPr anchor="b" anchorCtr="0"/>
          <a:lstStyle>
            <a:lvl1pPr algn="r">
              <a:lnSpc>
                <a:spcPct val="90000"/>
              </a:lnSpc>
              <a:defRPr sz="3700"/>
            </a:lvl1pPr>
          </a:lstStyle>
          <a:p>
            <a:r>
              <a:rPr lang="en-US" dirty="0" smtClean="0"/>
              <a:t>Special Title Placeholder</a:t>
            </a:r>
            <a:endParaRPr lang="en-US" dirty="0"/>
          </a:p>
        </p:txBody>
      </p:sp>
      <p:sp>
        <p:nvSpPr>
          <p:cNvPr id="12" name="Subtitle 2"/>
          <p:cNvSpPr>
            <a:spLocks noGrp="1"/>
          </p:cNvSpPr>
          <p:nvPr>
            <p:ph type="subTitle" idx="1" hasCustomPrompt="1"/>
          </p:nvPr>
        </p:nvSpPr>
        <p:spPr>
          <a:xfrm>
            <a:off x="881063" y="3430323"/>
            <a:ext cx="7690116" cy="323165"/>
          </a:xfrm>
        </p:spPr>
        <p:txBody>
          <a:bodyPr/>
          <a:lstStyle>
            <a:lvl1pPr marL="0" indent="0" algn="r">
              <a:lnSpc>
                <a:spcPct val="90000"/>
              </a:lnSpc>
              <a:spcBef>
                <a:spcPts val="0"/>
              </a:spcBef>
              <a:buNone/>
              <a:defRPr sz="2300" baseline="0">
                <a:solidFill>
                  <a:schemeClr val="bg1"/>
                </a:solidFill>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dirty="0" smtClean="0"/>
              <a:t>Special Subtitle Placeholder</a:t>
            </a:r>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One Column Text Page</a:t>
            </a:r>
            <a:endParaRPr lang="en-US" dirty="0"/>
          </a:p>
        </p:txBody>
      </p:sp>
      <p:sp>
        <p:nvSpPr>
          <p:cNvPr id="6" name="Text Placeholder 5"/>
          <p:cNvSpPr>
            <a:spLocks noGrp="1"/>
          </p:cNvSpPr>
          <p:nvPr>
            <p:ph type="body" sz="quarter" idx="10" hasCustomPrompt="1"/>
          </p:nvPr>
        </p:nvSpPr>
        <p:spPr>
          <a:xfrm>
            <a:off x="359833" y="1203854"/>
            <a:ext cx="8382000" cy="1677383"/>
          </a:xfrm>
        </p:spPr>
        <p:txBody>
          <a:bodyPr/>
          <a:lstStyle>
            <a:lvl1pPr>
              <a:lnSpc>
                <a:spcPct val="90000"/>
              </a:lnSpc>
              <a:buSzPct val="100000"/>
              <a:buFont typeface="Arial" pitchFamily="34" charset="0"/>
              <a:buChar char="•"/>
              <a:defRPr/>
            </a:lvl1pPr>
            <a:lvl2pPr>
              <a:lnSpc>
                <a:spcPct val="90000"/>
              </a:lnSpc>
              <a:buSzPct val="100000"/>
              <a:buFont typeface="Arial" pitchFamily="34" charset="0"/>
              <a:buChar char="•"/>
              <a:defRPr/>
            </a:lvl2pPr>
            <a:lvl3pPr>
              <a:lnSpc>
                <a:spcPct val="90000"/>
              </a:lnSpc>
              <a:buSzPct val="100000"/>
              <a:buFont typeface="Arial" pitchFamily="34" charset="0"/>
              <a:buChar char="•"/>
              <a:defRPr/>
            </a:lvl3pPr>
            <a:lvl4pPr>
              <a:lnSpc>
                <a:spcPct val="90000"/>
              </a:lnSpc>
              <a:buSzPct val="100000"/>
              <a:buFont typeface="Arial" pitchFamily="34" charset="0"/>
              <a:buChar char="•"/>
              <a:defRPr/>
            </a:lvl4pPr>
            <a:lvl5pPr>
              <a:lnSpc>
                <a:spcPct val="90000"/>
              </a:lnSpc>
              <a:buSzPct val="100000"/>
              <a:buFont typeface="Arial" pitchFamily="34" charset="0"/>
              <a:buChar char="•"/>
              <a:defRPr/>
            </a:lvl5pPr>
          </a:lstStyle>
          <a:p>
            <a:pPr lvl="0"/>
            <a:r>
              <a:rPr lang="en-US" dirty="0" smtClean="0"/>
              <a:t>&lt;Insert First Level Text&gt;</a:t>
            </a:r>
          </a:p>
          <a:p>
            <a:pPr lvl="1"/>
            <a:r>
              <a:rPr lang="en-US" dirty="0" smtClean="0"/>
              <a:t>&lt;Insert Second Level Text&gt;</a:t>
            </a:r>
          </a:p>
          <a:p>
            <a:pPr lvl="2"/>
            <a:r>
              <a:rPr lang="en-US" dirty="0" smtClean="0"/>
              <a:t>&lt;Insert Third Level Text&gt;</a:t>
            </a:r>
          </a:p>
          <a:p>
            <a:pPr lvl="3"/>
            <a:r>
              <a:rPr lang="en-US" dirty="0" smtClean="0"/>
              <a:t>&lt;Insert Fourth Level Text&gt;</a:t>
            </a:r>
          </a:p>
          <a:p>
            <a:pPr lvl="4"/>
            <a:r>
              <a:rPr lang="en-US" dirty="0" smtClean="0"/>
              <a:t>&lt;Insert Fifth Level Text&gt;</a:t>
            </a:r>
            <a:endParaRPr lang="en-US" dirty="0"/>
          </a:p>
        </p:txBody>
      </p:sp>
      <p:pic>
        <p:nvPicPr>
          <p:cNvPr id="5" name="Picture 4" descr="Silverlight_logo.png"/>
          <p:cNvPicPr>
            <a:picLocks noChangeAspect="1"/>
          </p:cNvPicPr>
          <p:nvPr userDrawn="1"/>
        </p:nvPicPr>
        <p:blipFill>
          <a:blip r:embed="rId2" cstate="print"/>
          <a:stretch>
            <a:fillRect/>
          </a:stretch>
        </p:blipFill>
        <p:spPr>
          <a:xfrm>
            <a:off x="7383683" y="6053264"/>
            <a:ext cx="1379318" cy="447849"/>
          </a:xfrm>
          <a:prstGeom prst="rect">
            <a:avLst/>
          </a:prstGeom>
        </p:spPr>
      </p:pic>
      <p:sp>
        <p:nvSpPr>
          <p:cNvPr id="7" name="Date Placeholder 6"/>
          <p:cNvSpPr>
            <a:spLocks noGrp="1"/>
          </p:cNvSpPr>
          <p:nvPr>
            <p:ph type="dt" sz="half" idx="11"/>
          </p:nvPr>
        </p:nvSpPr>
        <p:spPr/>
        <p:txBody>
          <a:bodyPr/>
          <a:lstStyle/>
          <a:p>
            <a:pPr algn="l" rtl="0"/>
            <a:r>
              <a:rPr lang="en-US" sz="1000" kern="1200">
                <a:solidFill>
                  <a:srgbClr val="125CA7"/>
                </a:solidFill>
                <a:latin typeface="Segoe" pitchFamily="34" charset="0"/>
                <a:ea typeface="+mn-ea"/>
                <a:cs typeface="+mn-cs"/>
              </a:rPr>
              <a:t>Presentation Title |  PP |   DD Month YYYY</a:t>
            </a:r>
            <a:endParaRPr lang="en-US" sz="1000" kern="1200" dirty="0">
              <a:solidFill>
                <a:srgbClr val="125CA7"/>
              </a:solidFill>
              <a:latin typeface="Segoe" pitchFamily="34" charset="0"/>
              <a:ea typeface="+mn-ea"/>
              <a:cs typeface="+mn-cs"/>
            </a:endParaRPr>
          </a:p>
        </p:txBody>
      </p:sp>
      <p:sp>
        <p:nvSpPr>
          <p:cNvPr id="8" name="Footer Placeholder 7"/>
          <p:cNvSpPr>
            <a:spLocks noGrp="1"/>
          </p:cNvSpPr>
          <p:nvPr>
            <p:ph type="ftr" sz="quarter" idx="12"/>
          </p:nvPr>
        </p:nvSpPr>
        <p:spPr/>
        <p:txBody>
          <a:bodyPr/>
          <a:lstStyle/>
          <a:p>
            <a:pPr algn="ctr" rtl="0"/>
            <a:r>
              <a:rPr lang="en-US" sz="1000" b="1" kern="1200">
                <a:solidFill>
                  <a:srgbClr val="125CA7"/>
                </a:solidFill>
                <a:latin typeface="Segoe" pitchFamily="34" charset="0"/>
                <a:ea typeface="+mn-ea"/>
                <a:cs typeface="+mn-cs"/>
              </a:rPr>
              <a:t>Microsoft Confidential</a:t>
            </a:r>
            <a:endParaRPr lang="en-US" sz="1000" b="1" kern="1200" dirty="0">
              <a:solidFill>
                <a:srgbClr val="125CA7"/>
              </a:solidFill>
              <a:latin typeface="Segoe" pitchFamily="34" charset="0"/>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_alternat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8" name="Picture 7" descr="blueband.tif"/>
          <p:cNvPicPr>
            <a:picLocks noChangeAspect="1"/>
          </p:cNvPicPr>
          <p:nvPr userDrawn="1"/>
        </p:nvPicPr>
        <p:blipFill>
          <a:blip r:embed="rId3"/>
          <a:stretch>
            <a:fillRect/>
          </a:stretch>
        </p:blipFill>
        <p:spPr>
          <a:xfrm>
            <a:off x="0" y="6017028"/>
            <a:ext cx="8128000" cy="476250"/>
          </a:xfrm>
          <a:prstGeom prst="rect">
            <a:avLst/>
          </a:prstGeom>
        </p:spPr>
      </p:pic>
      <p:sp>
        <p:nvSpPr>
          <p:cNvPr id="2" name="Title 1"/>
          <p:cNvSpPr>
            <a:spLocks noGrp="1"/>
          </p:cNvSpPr>
          <p:nvPr>
            <p:ph type="title" hasCustomPrompt="1"/>
          </p:nvPr>
        </p:nvSpPr>
        <p:spPr/>
        <p:txBody>
          <a:bodyPr/>
          <a:lstStyle/>
          <a:p>
            <a:r>
              <a:rPr lang="en-US" dirty="0" smtClean="0"/>
              <a:t>One Column Text Page</a:t>
            </a:r>
            <a:endParaRPr lang="en-US" dirty="0"/>
          </a:p>
        </p:txBody>
      </p:sp>
      <p:sp>
        <p:nvSpPr>
          <p:cNvPr id="4" name="Text Placeholder 5"/>
          <p:cNvSpPr>
            <a:spLocks noGrp="1"/>
          </p:cNvSpPr>
          <p:nvPr>
            <p:ph type="body" sz="quarter" idx="10" hasCustomPrompt="1"/>
          </p:nvPr>
        </p:nvSpPr>
        <p:spPr>
          <a:xfrm>
            <a:off x="359833" y="1203854"/>
            <a:ext cx="8382000" cy="1677383"/>
          </a:xfrm>
        </p:spPr>
        <p:txBody>
          <a:bodyPr/>
          <a:lstStyle>
            <a:lvl1pPr>
              <a:lnSpc>
                <a:spcPct val="90000"/>
              </a:lnSpc>
              <a:buSzPct val="100000"/>
              <a:buFont typeface="Arial" pitchFamily="34" charset="0"/>
              <a:buChar char="•"/>
              <a:defRPr/>
            </a:lvl1pPr>
            <a:lvl2pPr>
              <a:lnSpc>
                <a:spcPct val="90000"/>
              </a:lnSpc>
              <a:buSzPct val="100000"/>
              <a:buFont typeface="Arial" pitchFamily="34" charset="0"/>
              <a:buChar char="•"/>
              <a:defRPr/>
            </a:lvl2pPr>
            <a:lvl3pPr>
              <a:lnSpc>
                <a:spcPct val="90000"/>
              </a:lnSpc>
              <a:buSzPct val="100000"/>
              <a:buFont typeface="Arial" pitchFamily="34" charset="0"/>
              <a:buChar char="•"/>
              <a:defRPr/>
            </a:lvl3pPr>
            <a:lvl4pPr>
              <a:lnSpc>
                <a:spcPct val="90000"/>
              </a:lnSpc>
              <a:buSzPct val="100000"/>
              <a:buFont typeface="Arial" pitchFamily="34" charset="0"/>
              <a:buChar char="•"/>
              <a:defRPr/>
            </a:lvl4pPr>
            <a:lvl5pPr>
              <a:lnSpc>
                <a:spcPct val="90000"/>
              </a:lnSpc>
              <a:buSzPct val="100000"/>
              <a:buFont typeface="Arial" pitchFamily="34" charset="0"/>
              <a:buChar char="•"/>
              <a:defRPr/>
            </a:lvl5pPr>
          </a:lstStyle>
          <a:p>
            <a:pPr lvl="0"/>
            <a:r>
              <a:rPr lang="en-US" dirty="0" smtClean="0"/>
              <a:t>&lt;Insert First Level Text&gt;</a:t>
            </a:r>
          </a:p>
          <a:p>
            <a:pPr lvl="1"/>
            <a:r>
              <a:rPr lang="en-US" dirty="0" smtClean="0"/>
              <a:t>&lt;Insert Second Level Text&gt;</a:t>
            </a:r>
          </a:p>
          <a:p>
            <a:pPr lvl="2"/>
            <a:r>
              <a:rPr lang="en-US" dirty="0" smtClean="0"/>
              <a:t>&lt;Insert Third Level Text&gt;</a:t>
            </a:r>
          </a:p>
          <a:p>
            <a:pPr lvl="3"/>
            <a:r>
              <a:rPr lang="en-US" dirty="0" smtClean="0"/>
              <a:t>&lt;Insert Fourth Level Text&gt;</a:t>
            </a:r>
          </a:p>
          <a:p>
            <a:pPr lvl="4"/>
            <a:r>
              <a:rPr lang="en-US" dirty="0" smtClean="0"/>
              <a:t>&lt;Insert Fifth Level Text&gt;</a:t>
            </a:r>
            <a:endParaRPr lang="en-US" dirty="0"/>
          </a:p>
        </p:txBody>
      </p:sp>
      <p:pic>
        <p:nvPicPr>
          <p:cNvPr id="5" name="Picture 4" descr="Silverlight_logo.png"/>
          <p:cNvPicPr>
            <a:picLocks noChangeAspect="1"/>
          </p:cNvPicPr>
          <p:nvPr userDrawn="1"/>
        </p:nvPicPr>
        <p:blipFill>
          <a:blip r:embed="rId4" cstate="print"/>
          <a:stretch>
            <a:fillRect/>
          </a:stretch>
        </p:blipFill>
        <p:spPr>
          <a:xfrm>
            <a:off x="7383683" y="6053264"/>
            <a:ext cx="1379318" cy="447849"/>
          </a:xfrm>
          <a:prstGeom prst="rect">
            <a:avLst/>
          </a:prstGeom>
        </p:spPr>
      </p:pic>
      <p:sp>
        <p:nvSpPr>
          <p:cNvPr id="6" name="Date Placeholder 5"/>
          <p:cNvSpPr>
            <a:spLocks noGrp="1"/>
          </p:cNvSpPr>
          <p:nvPr>
            <p:ph type="dt" sz="half" idx="11"/>
          </p:nvPr>
        </p:nvSpPr>
        <p:spPr/>
        <p:txBody>
          <a:bodyPr/>
          <a:lstStyle/>
          <a:p>
            <a:pPr algn="l" rtl="0"/>
            <a:r>
              <a:rPr lang="en-US" sz="1000" kern="1200">
                <a:solidFill>
                  <a:srgbClr val="125CA7"/>
                </a:solidFill>
                <a:latin typeface="Segoe" pitchFamily="34" charset="0"/>
                <a:ea typeface="+mn-ea"/>
                <a:cs typeface="+mn-cs"/>
              </a:rPr>
              <a:t>Presentation Title |  PP |   DD Month YYYY</a:t>
            </a:r>
            <a:endParaRPr lang="en-US" sz="1000" kern="1200" dirty="0">
              <a:solidFill>
                <a:srgbClr val="125CA7"/>
              </a:solidFill>
              <a:latin typeface="Segoe" pitchFamily="34" charset="0"/>
              <a:ea typeface="+mn-ea"/>
              <a:cs typeface="+mn-cs"/>
            </a:endParaRPr>
          </a:p>
        </p:txBody>
      </p:sp>
      <p:sp>
        <p:nvSpPr>
          <p:cNvPr id="7" name="Footer Placeholder 6"/>
          <p:cNvSpPr>
            <a:spLocks noGrp="1"/>
          </p:cNvSpPr>
          <p:nvPr>
            <p:ph type="ftr" sz="quarter" idx="12"/>
          </p:nvPr>
        </p:nvSpPr>
        <p:spPr/>
        <p:txBody>
          <a:bodyPr/>
          <a:lstStyle/>
          <a:p>
            <a:pPr algn="ctr" rtl="0"/>
            <a:r>
              <a:rPr lang="en-US" sz="1000" b="1" kern="1200">
                <a:solidFill>
                  <a:srgbClr val="125CA7"/>
                </a:solidFill>
                <a:latin typeface="Segoe" pitchFamily="34" charset="0"/>
                <a:ea typeface="+mn-ea"/>
                <a:cs typeface="+mn-cs"/>
              </a:rPr>
              <a:t>Microsoft Confidential</a:t>
            </a:r>
            <a:endParaRPr lang="en-US" sz="1000" b="1" kern="1200" dirty="0">
              <a:solidFill>
                <a:srgbClr val="125CA7"/>
              </a:solidFill>
              <a:latin typeface="Segoe" pitchFamily="34" charset="0"/>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_Expression">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9" name="Picture 8" descr="blueband.tif"/>
          <p:cNvPicPr>
            <a:picLocks noChangeAspect="1"/>
          </p:cNvPicPr>
          <p:nvPr userDrawn="1"/>
        </p:nvPicPr>
        <p:blipFill>
          <a:blip r:embed="rId3"/>
          <a:stretch>
            <a:fillRect/>
          </a:stretch>
        </p:blipFill>
        <p:spPr>
          <a:xfrm>
            <a:off x="1" y="5384602"/>
            <a:ext cx="9144000" cy="1473398"/>
          </a:xfrm>
          <a:prstGeom prst="rect">
            <a:avLst/>
          </a:prstGeom>
        </p:spPr>
      </p:pic>
      <p:sp>
        <p:nvSpPr>
          <p:cNvPr id="2" name="Title 1"/>
          <p:cNvSpPr>
            <a:spLocks noGrp="1"/>
          </p:cNvSpPr>
          <p:nvPr>
            <p:ph type="title" hasCustomPrompt="1"/>
          </p:nvPr>
        </p:nvSpPr>
        <p:spPr/>
        <p:txBody>
          <a:bodyPr/>
          <a:lstStyle/>
          <a:p>
            <a:r>
              <a:rPr lang="en-US" dirty="0" smtClean="0"/>
              <a:t>One Column Text Page</a:t>
            </a:r>
            <a:endParaRPr lang="en-US" dirty="0"/>
          </a:p>
        </p:txBody>
      </p:sp>
      <p:sp>
        <p:nvSpPr>
          <p:cNvPr id="4" name="Text Placeholder 5"/>
          <p:cNvSpPr>
            <a:spLocks noGrp="1"/>
          </p:cNvSpPr>
          <p:nvPr>
            <p:ph type="body" sz="quarter" idx="10" hasCustomPrompt="1"/>
          </p:nvPr>
        </p:nvSpPr>
        <p:spPr>
          <a:xfrm>
            <a:off x="359833" y="1203854"/>
            <a:ext cx="8382000" cy="1677383"/>
          </a:xfrm>
        </p:spPr>
        <p:txBody>
          <a:bodyPr/>
          <a:lstStyle>
            <a:lvl1pPr>
              <a:lnSpc>
                <a:spcPct val="90000"/>
              </a:lnSpc>
              <a:buSzPct val="100000"/>
              <a:buFont typeface="Arial" pitchFamily="34" charset="0"/>
              <a:buChar char="•"/>
              <a:defRPr/>
            </a:lvl1pPr>
            <a:lvl2pPr>
              <a:lnSpc>
                <a:spcPct val="90000"/>
              </a:lnSpc>
              <a:buSzPct val="100000"/>
              <a:buFont typeface="Arial" pitchFamily="34" charset="0"/>
              <a:buChar char="•"/>
              <a:defRPr/>
            </a:lvl2pPr>
            <a:lvl3pPr>
              <a:lnSpc>
                <a:spcPct val="90000"/>
              </a:lnSpc>
              <a:buSzPct val="100000"/>
              <a:buFont typeface="Arial" pitchFamily="34" charset="0"/>
              <a:buChar char="•"/>
              <a:defRPr/>
            </a:lvl3pPr>
            <a:lvl4pPr>
              <a:lnSpc>
                <a:spcPct val="90000"/>
              </a:lnSpc>
              <a:buSzPct val="100000"/>
              <a:buFont typeface="Arial" pitchFamily="34" charset="0"/>
              <a:buChar char="•"/>
              <a:defRPr/>
            </a:lvl4pPr>
            <a:lvl5pPr>
              <a:lnSpc>
                <a:spcPct val="90000"/>
              </a:lnSpc>
              <a:buSzPct val="100000"/>
              <a:buFont typeface="Arial" pitchFamily="34" charset="0"/>
              <a:buChar char="•"/>
              <a:defRPr/>
            </a:lvl5pPr>
          </a:lstStyle>
          <a:p>
            <a:pPr lvl="0"/>
            <a:r>
              <a:rPr lang="en-US" dirty="0" smtClean="0"/>
              <a:t>&lt;Insert First Level Text&gt;</a:t>
            </a:r>
          </a:p>
          <a:p>
            <a:pPr lvl="1"/>
            <a:r>
              <a:rPr lang="en-US" dirty="0" smtClean="0"/>
              <a:t>&lt;Insert Second Level Text&gt;</a:t>
            </a:r>
          </a:p>
          <a:p>
            <a:pPr lvl="2"/>
            <a:r>
              <a:rPr lang="en-US" dirty="0" smtClean="0"/>
              <a:t>&lt;Insert Third Level Text&gt;</a:t>
            </a:r>
          </a:p>
          <a:p>
            <a:pPr lvl="3"/>
            <a:r>
              <a:rPr lang="en-US" dirty="0" smtClean="0"/>
              <a:t>&lt;Insert Fourth Level Text&gt;</a:t>
            </a:r>
          </a:p>
          <a:p>
            <a:pPr lvl="4"/>
            <a:r>
              <a:rPr lang="en-US" dirty="0" smtClean="0"/>
              <a:t>&lt;Insert Fifth Level Text&gt;</a:t>
            </a:r>
            <a:endParaRPr lang="en-US" dirty="0"/>
          </a:p>
        </p:txBody>
      </p:sp>
      <p:sp>
        <p:nvSpPr>
          <p:cNvPr id="7" name="Date Placeholder 6"/>
          <p:cNvSpPr>
            <a:spLocks noGrp="1"/>
          </p:cNvSpPr>
          <p:nvPr>
            <p:ph type="dt" sz="half" idx="11"/>
          </p:nvPr>
        </p:nvSpPr>
        <p:spPr/>
        <p:txBody>
          <a:bodyPr/>
          <a:lstStyle/>
          <a:p>
            <a:pPr algn="l" rtl="0"/>
            <a:r>
              <a:rPr lang="en-US" sz="1000" kern="1200">
                <a:solidFill>
                  <a:srgbClr val="125CA7"/>
                </a:solidFill>
                <a:latin typeface="Segoe" pitchFamily="34" charset="0"/>
                <a:ea typeface="+mn-ea"/>
                <a:cs typeface="+mn-cs"/>
              </a:rPr>
              <a:t>Presentation Title |  PP |   DD Month YYYY</a:t>
            </a:r>
            <a:endParaRPr lang="en-US" sz="1000" kern="1200" dirty="0">
              <a:solidFill>
                <a:srgbClr val="125CA7"/>
              </a:solidFill>
              <a:latin typeface="Segoe" pitchFamily="34" charset="0"/>
              <a:ea typeface="+mn-ea"/>
              <a:cs typeface="+mn-cs"/>
            </a:endParaRPr>
          </a:p>
        </p:txBody>
      </p:sp>
      <p:sp>
        <p:nvSpPr>
          <p:cNvPr id="8" name="Footer Placeholder 7"/>
          <p:cNvSpPr>
            <a:spLocks noGrp="1"/>
          </p:cNvSpPr>
          <p:nvPr>
            <p:ph type="ftr" sz="quarter" idx="12"/>
          </p:nvPr>
        </p:nvSpPr>
        <p:spPr/>
        <p:txBody>
          <a:bodyPr/>
          <a:lstStyle/>
          <a:p>
            <a:pPr algn="ctr" rtl="0"/>
            <a:r>
              <a:rPr lang="en-US" sz="1000" b="1" kern="1200">
                <a:solidFill>
                  <a:srgbClr val="125CA7"/>
                </a:solidFill>
                <a:latin typeface="Segoe" pitchFamily="34" charset="0"/>
                <a:ea typeface="+mn-ea"/>
                <a:cs typeface="+mn-cs"/>
              </a:rPr>
              <a:t>Microsoft Confidential</a:t>
            </a:r>
            <a:endParaRPr lang="en-US" sz="1000" b="1" kern="1200" dirty="0">
              <a:solidFill>
                <a:srgbClr val="125CA7"/>
              </a:solidFill>
              <a:latin typeface="Segoe" pitchFamily="34" charset="0"/>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_MSnet">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9" name="Picture 8" descr="blueband.tif"/>
          <p:cNvPicPr>
            <a:picLocks noChangeAspect="1"/>
          </p:cNvPicPr>
          <p:nvPr userDrawn="1"/>
        </p:nvPicPr>
        <p:blipFill>
          <a:blip r:embed="rId3"/>
          <a:stretch>
            <a:fillRect/>
          </a:stretch>
        </p:blipFill>
        <p:spPr>
          <a:xfrm>
            <a:off x="0" y="6017028"/>
            <a:ext cx="8128000" cy="476250"/>
          </a:xfrm>
          <a:prstGeom prst="rect">
            <a:avLst/>
          </a:prstGeom>
        </p:spPr>
      </p:pic>
      <p:sp>
        <p:nvSpPr>
          <p:cNvPr id="2" name="Title 1"/>
          <p:cNvSpPr>
            <a:spLocks noGrp="1"/>
          </p:cNvSpPr>
          <p:nvPr>
            <p:ph type="title" hasCustomPrompt="1"/>
          </p:nvPr>
        </p:nvSpPr>
        <p:spPr/>
        <p:txBody>
          <a:bodyPr/>
          <a:lstStyle/>
          <a:p>
            <a:r>
              <a:rPr lang="en-US" dirty="0" smtClean="0"/>
              <a:t>One Column Text Page</a:t>
            </a:r>
            <a:endParaRPr lang="en-US" dirty="0"/>
          </a:p>
        </p:txBody>
      </p:sp>
      <p:sp>
        <p:nvSpPr>
          <p:cNvPr id="4" name="Text Placeholder 5"/>
          <p:cNvSpPr>
            <a:spLocks noGrp="1"/>
          </p:cNvSpPr>
          <p:nvPr>
            <p:ph type="body" sz="quarter" idx="10" hasCustomPrompt="1"/>
          </p:nvPr>
        </p:nvSpPr>
        <p:spPr>
          <a:xfrm>
            <a:off x="359833" y="1203854"/>
            <a:ext cx="8382000" cy="1677383"/>
          </a:xfrm>
        </p:spPr>
        <p:txBody>
          <a:bodyPr/>
          <a:lstStyle>
            <a:lvl1pPr>
              <a:lnSpc>
                <a:spcPct val="90000"/>
              </a:lnSpc>
              <a:buSzPct val="100000"/>
              <a:buFont typeface="Arial" pitchFamily="34" charset="0"/>
              <a:buChar char="•"/>
              <a:defRPr/>
            </a:lvl1pPr>
            <a:lvl2pPr>
              <a:lnSpc>
                <a:spcPct val="90000"/>
              </a:lnSpc>
              <a:buSzPct val="100000"/>
              <a:buFont typeface="Arial" pitchFamily="34" charset="0"/>
              <a:buChar char="•"/>
              <a:defRPr/>
            </a:lvl2pPr>
            <a:lvl3pPr>
              <a:lnSpc>
                <a:spcPct val="90000"/>
              </a:lnSpc>
              <a:buSzPct val="100000"/>
              <a:buFont typeface="Arial" pitchFamily="34" charset="0"/>
              <a:buChar char="•"/>
              <a:defRPr/>
            </a:lvl3pPr>
            <a:lvl4pPr>
              <a:lnSpc>
                <a:spcPct val="90000"/>
              </a:lnSpc>
              <a:buSzPct val="100000"/>
              <a:buFont typeface="Arial" pitchFamily="34" charset="0"/>
              <a:buChar char="•"/>
              <a:defRPr/>
            </a:lvl4pPr>
            <a:lvl5pPr>
              <a:lnSpc>
                <a:spcPct val="90000"/>
              </a:lnSpc>
              <a:buSzPct val="100000"/>
              <a:buFont typeface="Arial" pitchFamily="34" charset="0"/>
              <a:buChar char="•"/>
              <a:defRPr/>
            </a:lvl5pPr>
          </a:lstStyle>
          <a:p>
            <a:pPr lvl="0"/>
            <a:r>
              <a:rPr lang="en-US" dirty="0" smtClean="0"/>
              <a:t>&lt;Insert First Level Text&gt;</a:t>
            </a:r>
          </a:p>
          <a:p>
            <a:pPr lvl="1"/>
            <a:r>
              <a:rPr lang="en-US" dirty="0" smtClean="0"/>
              <a:t>&lt;Insert Second Level Text&gt;</a:t>
            </a:r>
          </a:p>
          <a:p>
            <a:pPr lvl="2"/>
            <a:r>
              <a:rPr lang="en-US" dirty="0" smtClean="0"/>
              <a:t>&lt;Insert Third Level Text&gt;</a:t>
            </a:r>
          </a:p>
          <a:p>
            <a:pPr lvl="3"/>
            <a:r>
              <a:rPr lang="en-US" dirty="0" smtClean="0"/>
              <a:t>&lt;Insert Fourth Level Text&gt;</a:t>
            </a:r>
          </a:p>
          <a:p>
            <a:pPr lvl="4"/>
            <a:r>
              <a:rPr lang="en-US" dirty="0" smtClean="0"/>
              <a:t>&lt;Insert Fifth Level Text&gt;</a:t>
            </a:r>
            <a:endParaRPr lang="en-US" dirty="0"/>
          </a:p>
        </p:txBody>
      </p:sp>
      <p:pic>
        <p:nvPicPr>
          <p:cNvPr id="5" name="Picture 4" descr="MSnet_logo.png"/>
          <p:cNvPicPr>
            <a:picLocks noChangeAspect="1"/>
          </p:cNvPicPr>
          <p:nvPr userDrawn="1"/>
        </p:nvPicPr>
        <p:blipFill>
          <a:blip r:embed="rId4" cstate="print"/>
          <a:stretch>
            <a:fillRect/>
          </a:stretch>
        </p:blipFill>
        <p:spPr>
          <a:xfrm>
            <a:off x="8016199" y="6067062"/>
            <a:ext cx="792459" cy="400314"/>
          </a:xfrm>
          <a:prstGeom prst="rect">
            <a:avLst/>
          </a:prstGeom>
        </p:spPr>
      </p:pic>
      <p:sp>
        <p:nvSpPr>
          <p:cNvPr id="7" name="Date Placeholder 6"/>
          <p:cNvSpPr>
            <a:spLocks noGrp="1"/>
          </p:cNvSpPr>
          <p:nvPr>
            <p:ph type="dt" sz="half" idx="11"/>
          </p:nvPr>
        </p:nvSpPr>
        <p:spPr/>
        <p:txBody>
          <a:bodyPr/>
          <a:lstStyle/>
          <a:p>
            <a:pPr algn="l" rtl="0"/>
            <a:r>
              <a:rPr lang="en-US" sz="1000" kern="1200">
                <a:solidFill>
                  <a:srgbClr val="125CA7"/>
                </a:solidFill>
                <a:latin typeface="Segoe" pitchFamily="34" charset="0"/>
                <a:ea typeface="+mn-ea"/>
                <a:cs typeface="+mn-cs"/>
              </a:rPr>
              <a:t>Presentation Title |  PP |   DD Month YYYY</a:t>
            </a:r>
            <a:endParaRPr lang="en-US" sz="1000" kern="1200" dirty="0">
              <a:solidFill>
                <a:srgbClr val="125CA7"/>
              </a:solidFill>
              <a:latin typeface="Segoe" pitchFamily="34" charset="0"/>
              <a:ea typeface="+mn-ea"/>
              <a:cs typeface="+mn-cs"/>
            </a:endParaRPr>
          </a:p>
        </p:txBody>
      </p:sp>
      <p:sp>
        <p:nvSpPr>
          <p:cNvPr id="8" name="Footer Placeholder 7"/>
          <p:cNvSpPr>
            <a:spLocks noGrp="1"/>
          </p:cNvSpPr>
          <p:nvPr>
            <p:ph type="ftr" sz="quarter" idx="12"/>
          </p:nvPr>
        </p:nvSpPr>
        <p:spPr/>
        <p:txBody>
          <a:bodyPr/>
          <a:lstStyle/>
          <a:p>
            <a:pPr algn="ctr" rtl="0"/>
            <a:r>
              <a:rPr lang="en-US" sz="1000" b="1" kern="1200">
                <a:solidFill>
                  <a:srgbClr val="125CA7"/>
                </a:solidFill>
                <a:latin typeface="Segoe" pitchFamily="34" charset="0"/>
                <a:ea typeface="+mn-ea"/>
                <a:cs typeface="+mn-cs"/>
              </a:rPr>
              <a:t>Microsoft Confidential</a:t>
            </a:r>
            <a:endParaRPr lang="en-US" sz="1000" b="1" kern="1200" dirty="0">
              <a:solidFill>
                <a:srgbClr val="125CA7"/>
              </a:solidFill>
              <a:latin typeface="Segoe" pitchFamily="34" charset="0"/>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048656-09F0-49D3-AD4E-F5BD6BB877A8}" type="datetimeFigureOut">
              <a:rPr lang="en-US" smtClean="0"/>
              <a:pPr/>
              <a:t>10/8/2008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74A3B-1193-4F29-9532-C5A03CEAE59F}"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and Content_ASPnet">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9" name="Picture 8" descr="blueband.tif"/>
          <p:cNvPicPr>
            <a:picLocks noChangeAspect="1"/>
          </p:cNvPicPr>
          <p:nvPr userDrawn="1"/>
        </p:nvPicPr>
        <p:blipFill>
          <a:blip r:embed="rId3"/>
          <a:stretch>
            <a:fillRect/>
          </a:stretch>
        </p:blipFill>
        <p:spPr>
          <a:xfrm>
            <a:off x="0" y="6017028"/>
            <a:ext cx="8128000" cy="476250"/>
          </a:xfrm>
          <a:prstGeom prst="rect">
            <a:avLst/>
          </a:prstGeom>
        </p:spPr>
      </p:pic>
      <p:sp>
        <p:nvSpPr>
          <p:cNvPr id="2" name="Title 1"/>
          <p:cNvSpPr>
            <a:spLocks noGrp="1"/>
          </p:cNvSpPr>
          <p:nvPr>
            <p:ph type="title" hasCustomPrompt="1"/>
          </p:nvPr>
        </p:nvSpPr>
        <p:spPr/>
        <p:txBody>
          <a:bodyPr/>
          <a:lstStyle/>
          <a:p>
            <a:r>
              <a:rPr lang="en-US" dirty="0" smtClean="0"/>
              <a:t>One Column Text Page</a:t>
            </a:r>
            <a:endParaRPr lang="en-US" dirty="0"/>
          </a:p>
        </p:txBody>
      </p:sp>
      <p:sp>
        <p:nvSpPr>
          <p:cNvPr id="4" name="Text Placeholder 5"/>
          <p:cNvSpPr>
            <a:spLocks noGrp="1"/>
          </p:cNvSpPr>
          <p:nvPr>
            <p:ph type="body" sz="quarter" idx="10" hasCustomPrompt="1"/>
          </p:nvPr>
        </p:nvSpPr>
        <p:spPr>
          <a:xfrm>
            <a:off x="359833" y="1203854"/>
            <a:ext cx="8382000" cy="1677383"/>
          </a:xfrm>
        </p:spPr>
        <p:txBody>
          <a:bodyPr/>
          <a:lstStyle>
            <a:lvl1pPr>
              <a:lnSpc>
                <a:spcPct val="90000"/>
              </a:lnSpc>
              <a:buSzPct val="100000"/>
              <a:buFont typeface="Arial" pitchFamily="34" charset="0"/>
              <a:buChar char="•"/>
              <a:defRPr/>
            </a:lvl1pPr>
            <a:lvl2pPr>
              <a:lnSpc>
                <a:spcPct val="90000"/>
              </a:lnSpc>
              <a:buSzPct val="100000"/>
              <a:buFont typeface="Arial" pitchFamily="34" charset="0"/>
              <a:buChar char="•"/>
              <a:defRPr/>
            </a:lvl2pPr>
            <a:lvl3pPr>
              <a:lnSpc>
                <a:spcPct val="90000"/>
              </a:lnSpc>
              <a:buSzPct val="100000"/>
              <a:buFont typeface="Arial" pitchFamily="34" charset="0"/>
              <a:buChar char="•"/>
              <a:defRPr/>
            </a:lvl3pPr>
            <a:lvl4pPr>
              <a:lnSpc>
                <a:spcPct val="90000"/>
              </a:lnSpc>
              <a:buSzPct val="100000"/>
              <a:buFont typeface="Arial" pitchFamily="34" charset="0"/>
              <a:buChar char="•"/>
              <a:defRPr/>
            </a:lvl4pPr>
            <a:lvl5pPr>
              <a:lnSpc>
                <a:spcPct val="90000"/>
              </a:lnSpc>
              <a:buSzPct val="100000"/>
              <a:buFont typeface="Arial" pitchFamily="34" charset="0"/>
              <a:buChar char="•"/>
              <a:defRPr/>
            </a:lvl5pPr>
          </a:lstStyle>
          <a:p>
            <a:pPr lvl="0"/>
            <a:r>
              <a:rPr lang="en-US" dirty="0" smtClean="0"/>
              <a:t>&lt;Insert First Level Text&gt;</a:t>
            </a:r>
          </a:p>
          <a:p>
            <a:pPr lvl="1"/>
            <a:r>
              <a:rPr lang="en-US" dirty="0" smtClean="0"/>
              <a:t>&lt;Insert Second Level Text&gt;</a:t>
            </a:r>
          </a:p>
          <a:p>
            <a:pPr lvl="2"/>
            <a:r>
              <a:rPr lang="en-US" dirty="0" smtClean="0"/>
              <a:t>&lt;Insert Third Level Text&gt;</a:t>
            </a:r>
          </a:p>
          <a:p>
            <a:pPr lvl="3"/>
            <a:r>
              <a:rPr lang="en-US" dirty="0" smtClean="0"/>
              <a:t>&lt;Insert Fourth Level Text&gt;</a:t>
            </a:r>
          </a:p>
          <a:p>
            <a:pPr lvl="4"/>
            <a:r>
              <a:rPr lang="en-US" dirty="0" smtClean="0"/>
              <a:t>&lt;Insert Fifth Level Text&gt;</a:t>
            </a:r>
            <a:endParaRPr lang="en-US" dirty="0"/>
          </a:p>
        </p:txBody>
      </p:sp>
      <p:pic>
        <p:nvPicPr>
          <p:cNvPr id="5" name="Picture 4" descr="ASPnet_logo.png"/>
          <p:cNvPicPr>
            <a:picLocks noChangeAspect="1"/>
          </p:cNvPicPr>
          <p:nvPr userDrawn="1"/>
        </p:nvPicPr>
        <p:blipFill>
          <a:blip r:embed="rId4" cstate="print"/>
          <a:stretch>
            <a:fillRect/>
          </a:stretch>
        </p:blipFill>
        <p:spPr>
          <a:xfrm>
            <a:off x="7610355" y="6068988"/>
            <a:ext cx="1152646" cy="399373"/>
          </a:xfrm>
          <a:prstGeom prst="rect">
            <a:avLst/>
          </a:prstGeom>
        </p:spPr>
      </p:pic>
      <p:sp>
        <p:nvSpPr>
          <p:cNvPr id="7" name="Date Placeholder 6"/>
          <p:cNvSpPr>
            <a:spLocks noGrp="1"/>
          </p:cNvSpPr>
          <p:nvPr>
            <p:ph type="dt" sz="half" idx="11"/>
          </p:nvPr>
        </p:nvSpPr>
        <p:spPr/>
        <p:txBody>
          <a:bodyPr/>
          <a:lstStyle/>
          <a:p>
            <a:pPr algn="l" rtl="0"/>
            <a:r>
              <a:rPr lang="en-US" sz="1000" kern="1200">
                <a:solidFill>
                  <a:srgbClr val="125CA7"/>
                </a:solidFill>
                <a:latin typeface="Segoe" pitchFamily="34" charset="0"/>
                <a:ea typeface="+mn-ea"/>
                <a:cs typeface="+mn-cs"/>
              </a:rPr>
              <a:t>Presentation Title |  PP |   DD Month YYYY</a:t>
            </a:r>
            <a:endParaRPr lang="en-US" sz="1000" kern="1200" dirty="0">
              <a:solidFill>
                <a:srgbClr val="125CA7"/>
              </a:solidFill>
              <a:latin typeface="Segoe" pitchFamily="34" charset="0"/>
              <a:ea typeface="+mn-ea"/>
              <a:cs typeface="+mn-cs"/>
            </a:endParaRPr>
          </a:p>
        </p:txBody>
      </p:sp>
      <p:sp>
        <p:nvSpPr>
          <p:cNvPr id="8" name="Footer Placeholder 7"/>
          <p:cNvSpPr>
            <a:spLocks noGrp="1"/>
          </p:cNvSpPr>
          <p:nvPr>
            <p:ph type="ftr" sz="quarter" idx="12"/>
          </p:nvPr>
        </p:nvSpPr>
        <p:spPr/>
        <p:txBody>
          <a:bodyPr/>
          <a:lstStyle/>
          <a:p>
            <a:pPr algn="ctr" rtl="0"/>
            <a:r>
              <a:rPr lang="en-US" sz="1000" b="1" kern="1200">
                <a:solidFill>
                  <a:srgbClr val="125CA7"/>
                </a:solidFill>
                <a:latin typeface="Segoe" pitchFamily="34" charset="0"/>
                <a:ea typeface="+mn-ea"/>
                <a:cs typeface="+mn-cs"/>
              </a:rPr>
              <a:t>Microsoft Confidential</a:t>
            </a:r>
            <a:endParaRPr lang="en-US" sz="1000" b="1" kern="1200" dirty="0">
              <a:solidFill>
                <a:srgbClr val="125CA7"/>
              </a:solidFill>
              <a:latin typeface="Segoe" pitchFamily="34" charset="0"/>
              <a:ea typeface="+mn-ea"/>
              <a:cs typeface="+mn-cs"/>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and Content_VisualStudio">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9" name="Picture 8" descr="blueband.tif"/>
          <p:cNvPicPr>
            <a:picLocks noChangeAspect="1"/>
          </p:cNvPicPr>
          <p:nvPr userDrawn="1"/>
        </p:nvPicPr>
        <p:blipFill>
          <a:blip r:embed="rId3"/>
          <a:stretch>
            <a:fillRect/>
          </a:stretch>
        </p:blipFill>
        <p:spPr>
          <a:xfrm>
            <a:off x="0" y="6017028"/>
            <a:ext cx="8128000" cy="476250"/>
          </a:xfrm>
          <a:prstGeom prst="rect">
            <a:avLst/>
          </a:prstGeom>
        </p:spPr>
      </p:pic>
      <p:sp>
        <p:nvSpPr>
          <p:cNvPr id="2" name="Title 1"/>
          <p:cNvSpPr>
            <a:spLocks noGrp="1"/>
          </p:cNvSpPr>
          <p:nvPr>
            <p:ph type="title" hasCustomPrompt="1"/>
          </p:nvPr>
        </p:nvSpPr>
        <p:spPr/>
        <p:txBody>
          <a:bodyPr/>
          <a:lstStyle/>
          <a:p>
            <a:r>
              <a:rPr lang="en-US" dirty="0" smtClean="0"/>
              <a:t>One Column Text Page</a:t>
            </a:r>
            <a:endParaRPr lang="en-US" dirty="0"/>
          </a:p>
        </p:txBody>
      </p:sp>
      <p:sp>
        <p:nvSpPr>
          <p:cNvPr id="4" name="Text Placeholder 5"/>
          <p:cNvSpPr>
            <a:spLocks noGrp="1"/>
          </p:cNvSpPr>
          <p:nvPr>
            <p:ph type="body" sz="quarter" idx="10" hasCustomPrompt="1"/>
          </p:nvPr>
        </p:nvSpPr>
        <p:spPr>
          <a:xfrm>
            <a:off x="359833" y="1203854"/>
            <a:ext cx="8382000" cy="1677383"/>
          </a:xfrm>
        </p:spPr>
        <p:txBody>
          <a:bodyPr/>
          <a:lstStyle>
            <a:lvl1pPr>
              <a:lnSpc>
                <a:spcPct val="90000"/>
              </a:lnSpc>
              <a:buSzPct val="100000"/>
              <a:buFont typeface="Arial" pitchFamily="34" charset="0"/>
              <a:buChar char="•"/>
              <a:defRPr/>
            </a:lvl1pPr>
            <a:lvl2pPr>
              <a:lnSpc>
                <a:spcPct val="90000"/>
              </a:lnSpc>
              <a:buSzPct val="100000"/>
              <a:buFont typeface="Arial" pitchFamily="34" charset="0"/>
              <a:buChar char="•"/>
              <a:defRPr/>
            </a:lvl2pPr>
            <a:lvl3pPr>
              <a:lnSpc>
                <a:spcPct val="90000"/>
              </a:lnSpc>
              <a:buSzPct val="100000"/>
              <a:buFont typeface="Arial" pitchFamily="34" charset="0"/>
              <a:buChar char="•"/>
              <a:defRPr/>
            </a:lvl3pPr>
            <a:lvl4pPr>
              <a:lnSpc>
                <a:spcPct val="90000"/>
              </a:lnSpc>
              <a:buSzPct val="100000"/>
              <a:buFont typeface="Arial" pitchFamily="34" charset="0"/>
              <a:buChar char="•"/>
              <a:defRPr/>
            </a:lvl4pPr>
            <a:lvl5pPr>
              <a:lnSpc>
                <a:spcPct val="90000"/>
              </a:lnSpc>
              <a:buSzPct val="100000"/>
              <a:buFont typeface="Arial" pitchFamily="34" charset="0"/>
              <a:buChar char="•"/>
              <a:defRPr/>
            </a:lvl5pPr>
          </a:lstStyle>
          <a:p>
            <a:pPr lvl="0"/>
            <a:r>
              <a:rPr lang="en-US" dirty="0" smtClean="0"/>
              <a:t>&lt;Insert First Level Text&gt;</a:t>
            </a:r>
          </a:p>
          <a:p>
            <a:pPr lvl="1"/>
            <a:r>
              <a:rPr lang="en-US" dirty="0" smtClean="0"/>
              <a:t>&lt;Insert Second Level Text&gt;</a:t>
            </a:r>
          </a:p>
          <a:p>
            <a:pPr lvl="2"/>
            <a:r>
              <a:rPr lang="en-US" dirty="0" smtClean="0"/>
              <a:t>&lt;Insert Third Level Text&gt;</a:t>
            </a:r>
          </a:p>
          <a:p>
            <a:pPr lvl="3"/>
            <a:r>
              <a:rPr lang="en-US" dirty="0" smtClean="0"/>
              <a:t>&lt;Insert Fourth Level Text&gt;</a:t>
            </a:r>
          </a:p>
          <a:p>
            <a:pPr lvl="4"/>
            <a:r>
              <a:rPr lang="en-US" dirty="0" smtClean="0"/>
              <a:t>&lt;Insert Fifth Level Text&gt;</a:t>
            </a:r>
            <a:endParaRPr lang="en-US" dirty="0"/>
          </a:p>
        </p:txBody>
      </p:sp>
      <p:pic>
        <p:nvPicPr>
          <p:cNvPr id="5" name="Picture 4" descr="visualstudio_logo.png"/>
          <p:cNvPicPr>
            <a:picLocks noChangeAspect="1"/>
          </p:cNvPicPr>
          <p:nvPr userDrawn="1"/>
        </p:nvPicPr>
        <p:blipFill>
          <a:blip r:embed="rId4" cstate="print"/>
          <a:stretch>
            <a:fillRect/>
          </a:stretch>
        </p:blipFill>
        <p:spPr>
          <a:xfrm>
            <a:off x="6935164" y="6123186"/>
            <a:ext cx="1827836" cy="277396"/>
          </a:xfrm>
          <a:prstGeom prst="rect">
            <a:avLst/>
          </a:prstGeom>
        </p:spPr>
      </p:pic>
      <p:sp>
        <p:nvSpPr>
          <p:cNvPr id="7" name="Date Placeholder 6"/>
          <p:cNvSpPr>
            <a:spLocks noGrp="1"/>
          </p:cNvSpPr>
          <p:nvPr>
            <p:ph type="dt" sz="half" idx="11"/>
          </p:nvPr>
        </p:nvSpPr>
        <p:spPr/>
        <p:txBody>
          <a:bodyPr/>
          <a:lstStyle/>
          <a:p>
            <a:pPr algn="l" rtl="0"/>
            <a:r>
              <a:rPr lang="en-US" sz="1000" kern="1200">
                <a:solidFill>
                  <a:srgbClr val="125CA7"/>
                </a:solidFill>
                <a:latin typeface="Segoe" pitchFamily="34" charset="0"/>
                <a:ea typeface="+mn-ea"/>
                <a:cs typeface="+mn-cs"/>
              </a:rPr>
              <a:t>Presentation Title |  PP |   DD Month YYYY</a:t>
            </a:r>
            <a:endParaRPr lang="en-US" sz="1000" kern="1200" dirty="0">
              <a:solidFill>
                <a:srgbClr val="125CA7"/>
              </a:solidFill>
              <a:latin typeface="Segoe" pitchFamily="34" charset="0"/>
              <a:ea typeface="+mn-ea"/>
              <a:cs typeface="+mn-cs"/>
            </a:endParaRPr>
          </a:p>
        </p:txBody>
      </p:sp>
      <p:sp>
        <p:nvSpPr>
          <p:cNvPr id="8" name="Footer Placeholder 7"/>
          <p:cNvSpPr>
            <a:spLocks noGrp="1"/>
          </p:cNvSpPr>
          <p:nvPr>
            <p:ph type="ftr" sz="quarter" idx="12"/>
          </p:nvPr>
        </p:nvSpPr>
        <p:spPr/>
        <p:txBody>
          <a:bodyPr/>
          <a:lstStyle/>
          <a:p>
            <a:pPr algn="ctr" rtl="0"/>
            <a:r>
              <a:rPr lang="en-US" sz="1000" b="1" kern="1200">
                <a:solidFill>
                  <a:srgbClr val="125CA7"/>
                </a:solidFill>
                <a:latin typeface="Segoe" pitchFamily="34" charset="0"/>
                <a:ea typeface="+mn-ea"/>
                <a:cs typeface="+mn-cs"/>
              </a:rPr>
              <a:t>Microsoft Confidential</a:t>
            </a:r>
            <a:endParaRPr lang="en-US" sz="1000" b="1" kern="1200" dirty="0">
              <a:solidFill>
                <a:srgbClr val="125CA7"/>
              </a:solidFill>
              <a:latin typeface="Segoe" pitchFamily="34" charset="0"/>
              <a:ea typeface="+mn-ea"/>
              <a:cs typeface="+mn-cs"/>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blueband.tif"/>
          <p:cNvPicPr>
            <a:picLocks noChangeAspect="1"/>
          </p:cNvPicPr>
          <p:nvPr userDrawn="1"/>
        </p:nvPicPr>
        <p:blipFill>
          <a:blip r:embed="rId2"/>
          <a:stretch>
            <a:fillRect/>
          </a:stretch>
        </p:blipFill>
        <p:spPr>
          <a:xfrm>
            <a:off x="0" y="6017028"/>
            <a:ext cx="8128000" cy="476250"/>
          </a:xfrm>
          <a:prstGeom prst="rect">
            <a:avLst/>
          </a:prstGeom>
        </p:spPr>
      </p:pic>
      <p:sp>
        <p:nvSpPr>
          <p:cNvPr id="2" name="Title 1"/>
          <p:cNvSpPr>
            <a:spLocks noGrp="1"/>
          </p:cNvSpPr>
          <p:nvPr>
            <p:ph type="title" hasCustomPrompt="1"/>
          </p:nvPr>
        </p:nvSpPr>
        <p:spPr/>
        <p:txBody>
          <a:bodyPr/>
          <a:lstStyle>
            <a:lvl1pPr>
              <a:tabLst>
                <a:tab pos="2334762" algn="l"/>
              </a:tabLst>
              <a:defRPr/>
            </a:lvl1pPr>
          </a:lstStyle>
          <a:p>
            <a:r>
              <a:rPr lang="en-US" dirty="0" smtClean="0"/>
              <a:t>Two Column Text Page</a:t>
            </a:r>
            <a:endParaRPr lang="en-US" dirty="0"/>
          </a:p>
        </p:txBody>
      </p:sp>
      <p:sp>
        <p:nvSpPr>
          <p:cNvPr id="3" name="Content Placeholder 2"/>
          <p:cNvSpPr>
            <a:spLocks noGrp="1"/>
          </p:cNvSpPr>
          <p:nvPr>
            <p:ph sz="half" idx="1" hasCustomPrompt="1"/>
          </p:nvPr>
        </p:nvSpPr>
        <p:spPr>
          <a:xfrm>
            <a:off x="359835" y="1203854"/>
            <a:ext cx="4019021" cy="1677383"/>
          </a:xfrm>
        </p:spPr>
        <p:txBody>
          <a:bodyPr/>
          <a:lstStyle>
            <a:lvl1pPr marL="289697" indent="-289697">
              <a:lnSpc>
                <a:spcPct val="90000"/>
              </a:lnSpc>
              <a:buFont typeface="Arial" pitchFamily="34" charset="0"/>
              <a:buChar char="•"/>
              <a:defRPr sz="2300"/>
            </a:lvl1pPr>
            <a:lvl2pPr marL="519865" indent="-230169">
              <a:lnSpc>
                <a:spcPct val="90000"/>
              </a:lnSpc>
              <a:buFont typeface="Arial" pitchFamily="34" charset="0"/>
              <a:buChar char="•"/>
              <a:defRPr sz="2000"/>
            </a:lvl2pPr>
            <a:lvl3pPr marL="761940" indent="-242074">
              <a:lnSpc>
                <a:spcPct val="90000"/>
              </a:lnSpc>
              <a:buFont typeface="Arial" pitchFamily="34" charset="0"/>
              <a:buChar char="•"/>
              <a:defRPr sz="2000"/>
            </a:lvl3pPr>
            <a:lvl4pPr marL="1004014" indent="-242074">
              <a:lnSpc>
                <a:spcPct val="90000"/>
              </a:lnSpc>
              <a:buFont typeface="Arial" pitchFamily="34" charset="0"/>
              <a:buChar char="•"/>
              <a:defRPr sz="2000"/>
            </a:lvl4pPr>
            <a:lvl5pPr marL="1234182" indent="-230169">
              <a:lnSpc>
                <a:spcPct val="90000"/>
              </a:lnSpc>
              <a:buFont typeface="Arial" pitchFamily="34" charset="0"/>
              <a:buChar char="•"/>
              <a:defRPr sz="2000"/>
            </a:lvl5pPr>
            <a:lvl6pPr>
              <a:defRPr sz="1800"/>
            </a:lvl6pPr>
            <a:lvl7pPr>
              <a:defRPr sz="1800"/>
            </a:lvl7pPr>
            <a:lvl8pPr>
              <a:defRPr sz="1800"/>
            </a:lvl8pPr>
            <a:lvl9pPr>
              <a:defRPr sz="1800"/>
            </a:lvl9pPr>
          </a:lstStyle>
          <a:p>
            <a:pPr lvl="0"/>
            <a:r>
              <a:rPr lang="en-US" dirty="0" smtClean="0"/>
              <a:t>&lt;Insert First Level Text&gt;</a:t>
            </a:r>
          </a:p>
          <a:p>
            <a:pPr lvl="1"/>
            <a:r>
              <a:rPr lang="en-US" dirty="0" smtClean="0"/>
              <a:t>&lt;Insert Second Level Text&gt;</a:t>
            </a:r>
          </a:p>
          <a:p>
            <a:pPr lvl="2"/>
            <a:r>
              <a:rPr lang="en-US" dirty="0" smtClean="0"/>
              <a:t>&lt;Insert Third Level Text&gt;</a:t>
            </a:r>
          </a:p>
          <a:p>
            <a:pPr lvl="3"/>
            <a:r>
              <a:rPr lang="en-US" dirty="0" smtClean="0"/>
              <a:t>&lt;Insert Fourth Level Text&gt;</a:t>
            </a:r>
          </a:p>
          <a:p>
            <a:pPr lvl="4"/>
            <a:r>
              <a:rPr lang="en-US" dirty="0" smtClean="0"/>
              <a:t>&lt;Insert Fifth Level Text&gt;</a:t>
            </a:r>
            <a:endParaRPr lang="en-US" dirty="0"/>
          </a:p>
        </p:txBody>
      </p:sp>
      <p:sp>
        <p:nvSpPr>
          <p:cNvPr id="4" name="Content Placeholder 3"/>
          <p:cNvSpPr>
            <a:spLocks noGrp="1"/>
          </p:cNvSpPr>
          <p:nvPr>
            <p:ph sz="half" idx="2" hasCustomPrompt="1"/>
          </p:nvPr>
        </p:nvSpPr>
        <p:spPr>
          <a:xfrm>
            <a:off x="4755887" y="1203854"/>
            <a:ext cx="4020343" cy="1677383"/>
          </a:xfrm>
        </p:spPr>
        <p:txBody>
          <a:bodyPr/>
          <a:lstStyle>
            <a:lvl1pPr marL="289697" indent="-289697">
              <a:lnSpc>
                <a:spcPct val="90000"/>
              </a:lnSpc>
              <a:buFont typeface="Arial" pitchFamily="34" charset="0"/>
              <a:buChar char="•"/>
              <a:defRPr sz="2300"/>
            </a:lvl1pPr>
            <a:lvl2pPr marL="519865" indent="-230169">
              <a:lnSpc>
                <a:spcPct val="90000"/>
              </a:lnSpc>
              <a:buFont typeface="Arial" pitchFamily="34" charset="0"/>
              <a:buChar char="•"/>
              <a:defRPr sz="2000"/>
            </a:lvl2pPr>
            <a:lvl3pPr marL="761940" indent="-242074">
              <a:lnSpc>
                <a:spcPct val="90000"/>
              </a:lnSpc>
              <a:buFont typeface="Arial" pitchFamily="34" charset="0"/>
              <a:buChar char="•"/>
              <a:defRPr sz="2000"/>
            </a:lvl3pPr>
            <a:lvl4pPr marL="1004014" indent="-242074">
              <a:lnSpc>
                <a:spcPct val="90000"/>
              </a:lnSpc>
              <a:buFont typeface="Arial" pitchFamily="34" charset="0"/>
              <a:buChar char="•"/>
              <a:defRPr sz="2000"/>
            </a:lvl4pPr>
            <a:lvl5pPr marL="1234182" indent="-230169">
              <a:lnSpc>
                <a:spcPct val="90000"/>
              </a:lnSpc>
              <a:buFont typeface="Arial" pitchFamily="34" charset="0"/>
              <a:buChar char="•"/>
              <a:defRPr sz="2000"/>
            </a:lvl5pPr>
            <a:lvl6pPr>
              <a:defRPr sz="1800"/>
            </a:lvl6pPr>
            <a:lvl7pPr>
              <a:defRPr sz="1800"/>
            </a:lvl7pPr>
            <a:lvl8pPr>
              <a:defRPr sz="1800"/>
            </a:lvl8pPr>
            <a:lvl9pPr>
              <a:defRPr sz="1800"/>
            </a:lvl9pPr>
          </a:lstStyle>
          <a:p>
            <a:pPr lvl="0"/>
            <a:r>
              <a:rPr lang="en-US" dirty="0" smtClean="0"/>
              <a:t>&lt;Insert First Level Text&gt;</a:t>
            </a:r>
          </a:p>
          <a:p>
            <a:pPr lvl="1"/>
            <a:r>
              <a:rPr lang="en-US" dirty="0" smtClean="0"/>
              <a:t>&lt;Insert Second Level Text&gt;</a:t>
            </a:r>
          </a:p>
          <a:p>
            <a:pPr lvl="2"/>
            <a:r>
              <a:rPr lang="en-US" dirty="0" smtClean="0"/>
              <a:t>&lt;Insert Third Level Text&gt;</a:t>
            </a:r>
          </a:p>
          <a:p>
            <a:pPr lvl="3"/>
            <a:r>
              <a:rPr lang="en-US" dirty="0" smtClean="0"/>
              <a:t>&lt;Insert Fourth Level Text&gt;</a:t>
            </a:r>
          </a:p>
          <a:p>
            <a:pPr lvl="4"/>
            <a:r>
              <a:rPr lang="en-US" dirty="0" smtClean="0"/>
              <a:t>&lt;Insert Fifth Level Text&gt;</a:t>
            </a:r>
            <a:endParaRPr lang="en-US" dirty="0"/>
          </a:p>
        </p:txBody>
      </p:sp>
      <p:pic>
        <p:nvPicPr>
          <p:cNvPr id="5" name="Picture 4" descr="Silverlight_logo.png"/>
          <p:cNvPicPr>
            <a:picLocks noChangeAspect="1"/>
          </p:cNvPicPr>
          <p:nvPr userDrawn="1"/>
        </p:nvPicPr>
        <p:blipFill>
          <a:blip r:embed="rId3" cstate="print"/>
          <a:stretch>
            <a:fillRect/>
          </a:stretch>
        </p:blipFill>
        <p:spPr>
          <a:xfrm>
            <a:off x="7383683" y="6053264"/>
            <a:ext cx="1379318" cy="447849"/>
          </a:xfrm>
          <a:prstGeom prst="rect">
            <a:avLst/>
          </a:prstGeom>
        </p:spPr>
      </p:pic>
      <p:sp>
        <p:nvSpPr>
          <p:cNvPr id="6" name="Date Placeholder 5"/>
          <p:cNvSpPr>
            <a:spLocks noGrp="1"/>
          </p:cNvSpPr>
          <p:nvPr>
            <p:ph type="dt" sz="half" idx="10"/>
          </p:nvPr>
        </p:nvSpPr>
        <p:spPr/>
        <p:txBody>
          <a:bodyPr/>
          <a:lstStyle/>
          <a:p>
            <a:pPr algn="l" rtl="0"/>
            <a:r>
              <a:rPr lang="en-US" sz="1000" kern="1200">
                <a:solidFill>
                  <a:srgbClr val="125CA7"/>
                </a:solidFill>
                <a:latin typeface="Segoe" pitchFamily="34" charset="0"/>
                <a:ea typeface="+mn-ea"/>
                <a:cs typeface="+mn-cs"/>
              </a:rPr>
              <a:t>Presentation Title |  PP |   DD Month YYYY</a:t>
            </a:r>
            <a:endParaRPr lang="en-US" sz="1000" kern="1200" dirty="0">
              <a:solidFill>
                <a:srgbClr val="125CA7"/>
              </a:solidFill>
              <a:latin typeface="Segoe" pitchFamily="34" charset="0"/>
              <a:ea typeface="+mn-ea"/>
              <a:cs typeface="+mn-cs"/>
            </a:endParaRPr>
          </a:p>
        </p:txBody>
      </p:sp>
      <p:sp>
        <p:nvSpPr>
          <p:cNvPr id="7" name="Footer Placeholder 6"/>
          <p:cNvSpPr>
            <a:spLocks noGrp="1"/>
          </p:cNvSpPr>
          <p:nvPr>
            <p:ph type="ftr" sz="quarter" idx="11"/>
          </p:nvPr>
        </p:nvSpPr>
        <p:spPr/>
        <p:txBody>
          <a:bodyPr/>
          <a:lstStyle/>
          <a:p>
            <a:pPr algn="ctr" rtl="0"/>
            <a:r>
              <a:rPr lang="en-US" sz="1000" b="1" kern="1200">
                <a:solidFill>
                  <a:srgbClr val="125CA7"/>
                </a:solidFill>
                <a:latin typeface="Segoe" pitchFamily="34" charset="0"/>
                <a:ea typeface="+mn-ea"/>
                <a:cs typeface="+mn-cs"/>
              </a:rPr>
              <a:t>Microsoft Confidential</a:t>
            </a:r>
            <a:endParaRPr lang="en-US" sz="1000" b="1" kern="1200" dirty="0">
              <a:solidFill>
                <a:srgbClr val="125CA7"/>
              </a:solidFill>
              <a:latin typeface="Segoe" pitchFamily="34" charset="0"/>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Two Column Text Page</a:t>
            </a:r>
            <a:endParaRPr lang="en-US" dirty="0"/>
          </a:p>
        </p:txBody>
      </p:sp>
      <p:sp>
        <p:nvSpPr>
          <p:cNvPr id="3" name="Text Placeholder 2"/>
          <p:cNvSpPr>
            <a:spLocks noGrp="1"/>
          </p:cNvSpPr>
          <p:nvPr>
            <p:ph type="body" idx="1" hasCustomPrompt="1"/>
          </p:nvPr>
        </p:nvSpPr>
        <p:spPr>
          <a:xfrm>
            <a:off x="381001" y="1203854"/>
            <a:ext cx="3997854" cy="346248"/>
          </a:xfrm>
        </p:spPr>
        <p:txBody>
          <a:bodyPr anchor="b"/>
          <a:lstStyle>
            <a:lvl1pPr marL="0" indent="0">
              <a:lnSpc>
                <a:spcPct val="90000"/>
              </a:lnSpc>
              <a:spcBef>
                <a:spcPts val="0"/>
              </a:spcBef>
              <a:buNone/>
              <a:defRPr sz="2500" b="0" baseline="0">
                <a:latin typeface="+mn-lt"/>
              </a:defRPr>
            </a:lvl1pPr>
            <a:lvl2pPr marL="457163" indent="0">
              <a:buNone/>
              <a:defRPr sz="2000" b="1"/>
            </a:lvl2pPr>
            <a:lvl3pPr marL="914327" indent="0">
              <a:buNone/>
              <a:defRPr sz="1800" b="1"/>
            </a:lvl3pPr>
            <a:lvl4pPr marL="1371490" indent="0">
              <a:buNone/>
              <a:defRPr sz="1600" b="1"/>
            </a:lvl4pPr>
            <a:lvl5pPr marL="1828654" indent="0">
              <a:buNone/>
              <a:defRPr sz="1600" b="1"/>
            </a:lvl5pPr>
            <a:lvl6pPr marL="2285818" indent="0">
              <a:buNone/>
              <a:defRPr sz="1600" b="1"/>
            </a:lvl6pPr>
            <a:lvl7pPr marL="2742980" indent="0">
              <a:buNone/>
              <a:defRPr sz="1600" b="1"/>
            </a:lvl7pPr>
            <a:lvl8pPr marL="3200144" indent="0">
              <a:buNone/>
              <a:defRPr sz="1600" b="1"/>
            </a:lvl8pPr>
            <a:lvl9pPr marL="3657308" indent="0">
              <a:buNone/>
              <a:defRPr sz="1600" b="1"/>
            </a:lvl9pPr>
          </a:lstStyle>
          <a:p>
            <a:pPr lvl="0"/>
            <a:r>
              <a:rPr lang="en-US" dirty="0" smtClean="0"/>
              <a:t>First column heading</a:t>
            </a:r>
          </a:p>
        </p:txBody>
      </p:sp>
      <p:sp>
        <p:nvSpPr>
          <p:cNvPr id="4" name="Content Placeholder 3"/>
          <p:cNvSpPr>
            <a:spLocks noGrp="1"/>
          </p:cNvSpPr>
          <p:nvPr>
            <p:ph sz="half" idx="2" hasCustomPrompt="1"/>
          </p:nvPr>
        </p:nvSpPr>
        <p:spPr>
          <a:xfrm>
            <a:off x="359835" y="1597216"/>
            <a:ext cx="4019021" cy="1536318"/>
          </a:xfrm>
        </p:spPr>
        <p:txBody>
          <a:bodyPr/>
          <a:lstStyle>
            <a:lvl1pPr marL="281759" indent="-281759">
              <a:buFont typeface="Arial" pitchFamily="34" charset="0"/>
              <a:buChar char="•"/>
              <a:defRPr sz="2300"/>
            </a:lvl1pPr>
            <a:lvl2pPr marL="562196" indent="-265885">
              <a:buFont typeface="Arial" pitchFamily="34" charset="0"/>
              <a:buChar char="•"/>
              <a:defRPr sz="2000"/>
            </a:lvl2pPr>
            <a:lvl3pPr marL="813529" indent="-243397">
              <a:buFont typeface="Arial" pitchFamily="34" charset="0"/>
              <a:buChar char="•"/>
              <a:defRPr sz="1800"/>
            </a:lvl3pPr>
            <a:lvl4pPr marL="1050312" indent="-228847">
              <a:buFont typeface="Arial" pitchFamily="34" charset="0"/>
              <a:buChar char="•"/>
              <a:defRPr sz="1700"/>
            </a:lvl4pPr>
            <a:lvl5pPr marL="1279159" indent="-206358">
              <a:buFont typeface="Arial" pitchFamily="34" charset="0"/>
              <a:buChar char="•"/>
              <a:defRPr sz="1700"/>
            </a:lvl5pPr>
            <a:lvl6pPr>
              <a:defRPr sz="1600"/>
            </a:lvl6pPr>
            <a:lvl7pPr>
              <a:defRPr sz="1600"/>
            </a:lvl7pPr>
            <a:lvl8pPr>
              <a:defRPr sz="1600"/>
            </a:lvl8pPr>
            <a:lvl9pPr>
              <a:defRPr sz="1600"/>
            </a:lvl9pPr>
          </a:lstStyle>
          <a:p>
            <a:pPr lvl="0"/>
            <a:r>
              <a:rPr lang="en-US" dirty="0" smtClean="0"/>
              <a:t>&lt;Insert First Level Text&gt;</a:t>
            </a:r>
          </a:p>
          <a:p>
            <a:pPr lvl="1"/>
            <a:r>
              <a:rPr lang="en-US" dirty="0" smtClean="0"/>
              <a:t>&lt;Insert Second Level Text&gt;</a:t>
            </a:r>
          </a:p>
          <a:p>
            <a:pPr lvl="2"/>
            <a:r>
              <a:rPr lang="en-US" dirty="0" smtClean="0"/>
              <a:t>&lt;Insert Third Level Text&gt;</a:t>
            </a:r>
          </a:p>
          <a:p>
            <a:pPr lvl="3"/>
            <a:r>
              <a:rPr lang="en-US" dirty="0" smtClean="0"/>
              <a:t>&lt;Insert Fourth Level Text&gt;</a:t>
            </a:r>
          </a:p>
          <a:p>
            <a:pPr lvl="4"/>
            <a:r>
              <a:rPr lang="en-US" dirty="0" smtClean="0"/>
              <a:t>&lt;Insert Fifth Level Text&gt;</a:t>
            </a:r>
            <a:endParaRPr lang="en-US" dirty="0"/>
          </a:p>
        </p:txBody>
      </p:sp>
      <p:sp>
        <p:nvSpPr>
          <p:cNvPr id="5" name="Text Placeholder 4"/>
          <p:cNvSpPr>
            <a:spLocks noGrp="1"/>
          </p:cNvSpPr>
          <p:nvPr>
            <p:ph type="body" sz="quarter" idx="3" hasCustomPrompt="1"/>
          </p:nvPr>
        </p:nvSpPr>
        <p:spPr>
          <a:xfrm>
            <a:off x="4755888" y="1203854"/>
            <a:ext cx="4020343" cy="346248"/>
          </a:xfrm>
        </p:spPr>
        <p:txBody>
          <a:bodyPr anchor="b"/>
          <a:lstStyle>
            <a:lvl1pPr marL="0" indent="0">
              <a:lnSpc>
                <a:spcPct val="90000"/>
              </a:lnSpc>
              <a:spcBef>
                <a:spcPts val="0"/>
              </a:spcBef>
              <a:buNone/>
              <a:defRPr sz="2500" b="0">
                <a:latin typeface="+mn-lt"/>
              </a:defRPr>
            </a:lvl1pPr>
            <a:lvl2pPr marL="457163" indent="0">
              <a:buNone/>
              <a:defRPr sz="2000" b="1"/>
            </a:lvl2pPr>
            <a:lvl3pPr marL="914327" indent="0">
              <a:buNone/>
              <a:defRPr sz="1800" b="1"/>
            </a:lvl3pPr>
            <a:lvl4pPr marL="1371490" indent="0">
              <a:buNone/>
              <a:defRPr sz="1600" b="1"/>
            </a:lvl4pPr>
            <a:lvl5pPr marL="1828654" indent="0">
              <a:buNone/>
              <a:defRPr sz="1600" b="1"/>
            </a:lvl5pPr>
            <a:lvl6pPr marL="2285818" indent="0">
              <a:buNone/>
              <a:defRPr sz="1600" b="1"/>
            </a:lvl6pPr>
            <a:lvl7pPr marL="2742980" indent="0">
              <a:buNone/>
              <a:defRPr sz="1600" b="1"/>
            </a:lvl7pPr>
            <a:lvl8pPr marL="3200144" indent="0">
              <a:buNone/>
              <a:defRPr sz="1600" b="1"/>
            </a:lvl8pPr>
            <a:lvl9pPr marL="3657308" indent="0">
              <a:buNone/>
              <a:defRPr sz="1600" b="1"/>
            </a:lvl9pPr>
          </a:lstStyle>
          <a:p>
            <a:pPr lvl="0"/>
            <a:r>
              <a:rPr lang="en-US" dirty="0" smtClean="0"/>
              <a:t>Second column heading</a:t>
            </a:r>
          </a:p>
        </p:txBody>
      </p:sp>
      <p:sp>
        <p:nvSpPr>
          <p:cNvPr id="6" name="Content Placeholder 5"/>
          <p:cNvSpPr>
            <a:spLocks noGrp="1"/>
          </p:cNvSpPr>
          <p:nvPr>
            <p:ph sz="quarter" idx="4" hasCustomPrompt="1"/>
          </p:nvPr>
        </p:nvSpPr>
        <p:spPr>
          <a:xfrm>
            <a:off x="4755888" y="1597216"/>
            <a:ext cx="4020343" cy="1536318"/>
          </a:xfrm>
        </p:spPr>
        <p:txBody>
          <a:bodyPr/>
          <a:lstStyle>
            <a:lvl1pPr marL="296309" indent="-296309">
              <a:buFont typeface="Arial" pitchFamily="34" charset="0"/>
              <a:buChar char="•"/>
              <a:defRPr sz="2300"/>
            </a:lvl1pPr>
            <a:lvl2pPr marL="570132" indent="-273822">
              <a:buFont typeface="Arial" pitchFamily="34" charset="0"/>
              <a:buChar char="•"/>
              <a:defRPr sz="2000"/>
            </a:lvl2pPr>
            <a:lvl3pPr marL="821466" indent="-244720">
              <a:buFont typeface="Arial" pitchFamily="34" charset="0"/>
              <a:buChar char="•"/>
              <a:defRPr sz="1800"/>
            </a:lvl3pPr>
            <a:lvl4pPr marL="1050312" indent="-236784">
              <a:buFont typeface="Arial" pitchFamily="34" charset="0"/>
              <a:buChar char="•"/>
              <a:defRPr sz="1700"/>
            </a:lvl4pPr>
            <a:lvl5pPr marL="1279159" indent="-220910">
              <a:buFont typeface="Arial" pitchFamily="34" charset="0"/>
              <a:buChar char="•"/>
              <a:defRPr sz="1700"/>
            </a:lvl5pPr>
            <a:lvl6pPr>
              <a:defRPr sz="1600"/>
            </a:lvl6pPr>
            <a:lvl7pPr>
              <a:defRPr sz="1600"/>
            </a:lvl7pPr>
            <a:lvl8pPr>
              <a:defRPr sz="1600"/>
            </a:lvl8pPr>
            <a:lvl9pPr>
              <a:defRPr sz="1600"/>
            </a:lvl9pPr>
          </a:lstStyle>
          <a:p>
            <a:pPr lvl="0"/>
            <a:r>
              <a:rPr lang="en-US" dirty="0" smtClean="0"/>
              <a:t>&lt;Insert First Level Text&gt;</a:t>
            </a:r>
          </a:p>
          <a:p>
            <a:pPr lvl="1"/>
            <a:r>
              <a:rPr lang="en-US" dirty="0" smtClean="0"/>
              <a:t>&lt;Insert Second Level Text&gt;</a:t>
            </a:r>
          </a:p>
          <a:p>
            <a:pPr lvl="2"/>
            <a:r>
              <a:rPr lang="en-US" dirty="0" smtClean="0"/>
              <a:t>&lt;Insert Third Level Text&gt;</a:t>
            </a:r>
          </a:p>
          <a:p>
            <a:pPr lvl="3"/>
            <a:r>
              <a:rPr lang="en-US" dirty="0" smtClean="0"/>
              <a:t>&lt;Insert Fourth Level Text&gt;</a:t>
            </a:r>
          </a:p>
          <a:p>
            <a:pPr lvl="4"/>
            <a:r>
              <a:rPr lang="en-US" dirty="0" smtClean="0"/>
              <a:t>&lt;Insert Fifth Level Text&gt;</a:t>
            </a:r>
            <a:endParaRPr lang="en-US" dirty="0"/>
          </a:p>
        </p:txBody>
      </p:sp>
      <p:pic>
        <p:nvPicPr>
          <p:cNvPr id="7" name="Picture 6" descr="Silverlight_logo.png"/>
          <p:cNvPicPr>
            <a:picLocks noChangeAspect="1"/>
          </p:cNvPicPr>
          <p:nvPr userDrawn="1"/>
        </p:nvPicPr>
        <p:blipFill>
          <a:blip r:embed="rId2" cstate="print"/>
          <a:stretch>
            <a:fillRect/>
          </a:stretch>
        </p:blipFill>
        <p:spPr>
          <a:xfrm>
            <a:off x="7383683" y="6053264"/>
            <a:ext cx="1379318" cy="447849"/>
          </a:xfrm>
          <a:prstGeom prst="rect">
            <a:avLst/>
          </a:prstGeom>
        </p:spPr>
      </p:pic>
      <p:sp>
        <p:nvSpPr>
          <p:cNvPr id="8" name="Date Placeholder 7"/>
          <p:cNvSpPr>
            <a:spLocks noGrp="1"/>
          </p:cNvSpPr>
          <p:nvPr>
            <p:ph type="dt" sz="half" idx="10"/>
          </p:nvPr>
        </p:nvSpPr>
        <p:spPr/>
        <p:txBody>
          <a:bodyPr/>
          <a:lstStyle/>
          <a:p>
            <a:pPr algn="l" rtl="0"/>
            <a:r>
              <a:rPr lang="en-US" sz="1000" kern="1200">
                <a:solidFill>
                  <a:srgbClr val="125CA7"/>
                </a:solidFill>
                <a:latin typeface="Segoe" pitchFamily="34" charset="0"/>
                <a:ea typeface="+mn-ea"/>
                <a:cs typeface="+mn-cs"/>
              </a:rPr>
              <a:t>Presentation Title |  PP |   DD Month YYYY</a:t>
            </a:r>
            <a:endParaRPr lang="en-US" sz="1000" kern="1200" dirty="0">
              <a:solidFill>
                <a:srgbClr val="125CA7"/>
              </a:solidFill>
              <a:latin typeface="Segoe" pitchFamily="34" charset="0"/>
              <a:ea typeface="+mn-ea"/>
              <a:cs typeface="+mn-cs"/>
            </a:endParaRPr>
          </a:p>
        </p:txBody>
      </p:sp>
      <p:sp>
        <p:nvSpPr>
          <p:cNvPr id="9" name="Footer Placeholder 8"/>
          <p:cNvSpPr>
            <a:spLocks noGrp="1"/>
          </p:cNvSpPr>
          <p:nvPr>
            <p:ph type="ftr" sz="quarter" idx="11"/>
          </p:nvPr>
        </p:nvSpPr>
        <p:spPr/>
        <p:txBody>
          <a:bodyPr/>
          <a:lstStyle/>
          <a:p>
            <a:pPr algn="ctr" rtl="0"/>
            <a:r>
              <a:rPr lang="en-US" sz="1000" b="1" kern="1200">
                <a:solidFill>
                  <a:srgbClr val="125CA7"/>
                </a:solidFill>
                <a:latin typeface="Segoe" pitchFamily="34" charset="0"/>
                <a:ea typeface="+mn-ea"/>
                <a:cs typeface="+mn-cs"/>
              </a:rPr>
              <a:t>Microsoft Confidential</a:t>
            </a:r>
            <a:endParaRPr lang="en-US" sz="1000" b="1" kern="1200" dirty="0">
              <a:solidFill>
                <a:srgbClr val="125CA7"/>
              </a:solidFill>
              <a:latin typeface="Segoe" pitchFamily="34" charset="0"/>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blueband.tif"/>
          <p:cNvPicPr>
            <a:picLocks noChangeAspect="1"/>
          </p:cNvPicPr>
          <p:nvPr userDrawn="1"/>
        </p:nvPicPr>
        <p:blipFill>
          <a:blip r:embed="rId2"/>
          <a:stretch>
            <a:fillRect/>
          </a:stretch>
        </p:blipFill>
        <p:spPr>
          <a:xfrm>
            <a:off x="0" y="6017028"/>
            <a:ext cx="8128000" cy="47625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pic>
        <p:nvPicPr>
          <p:cNvPr id="3" name="Picture 2" descr="Silverlight_logo.png"/>
          <p:cNvPicPr>
            <a:picLocks noChangeAspect="1"/>
          </p:cNvPicPr>
          <p:nvPr userDrawn="1"/>
        </p:nvPicPr>
        <p:blipFill>
          <a:blip r:embed="rId3" cstate="print"/>
          <a:stretch>
            <a:fillRect/>
          </a:stretch>
        </p:blipFill>
        <p:spPr>
          <a:xfrm>
            <a:off x="7383683" y="6053264"/>
            <a:ext cx="1379318" cy="447849"/>
          </a:xfrm>
          <a:prstGeom prst="rect">
            <a:avLst/>
          </a:prstGeom>
        </p:spPr>
      </p:pic>
      <p:sp>
        <p:nvSpPr>
          <p:cNvPr id="4" name="Date Placeholder 3"/>
          <p:cNvSpPr>
            <a:spLocks noGrp="1"/>
          </p:cNvSpPr>
          <p:nvPr>
            <p:ph type="dt" sz="half" idx="10"/>
          </p:nvPr>
        </p:nvSpPr>
        <p:spPr/>
        <p:txBody>
          <a:bodyPr/>
          <a:lstStyle/>
          <a:p>
            <a:pPr algn="l" rtl="0"/>
            <a:r>
              <a:rPr lang="en-US" sz="1000" kern="1200">
                <a:solidFill>
                  <a:srgbClr val="125CA7"/>
                </a:solidFill>
                <a:latin typeface="Segoe" pitchFamily="34" charset="0"/>
                <a:ea typeface="+mn-ea"/>
                <a:cs typeface="+mn-cs"/>
              </a:rPr>
              <a:t>Presentation Title |  PP |   DD Month YYYY</a:t>
            </a:r>
            <a:endParaRPr lang="en-US" sz="1000" kern="1200" dirty="0">
              <a:solidFill>
                <a:srgbClr val="125CA7"/>
              </a:solidFill>
              <a:latin typeface="Segoe" pitchFamily="34" charset="0"/>
              <a:ea typeface="+mn-ea"/>
              <a:cs typeface="+mn-cs"/>
            </a:endParaRPr>
          </a:p>
        </p:txBody>
      </p:sp>
      <p:sp>
        <p:nvSpPr>
          <p:cNvPr id="5" name="Footer Placeholder 4"/>
          <p:cNvSpPr>
            <a:spLocks noGrp="1"/>
          </p:cNvSpPr>
          <p:nvPr>
            <p:ph type="ftr" sz="quarter" idx="11"/>
          </p:nvPr>
        </p:nvSpPr>
        <p:spPr/>
        <p:txBody>
          <a:bodyPr/>
          <a:lstStyle/>
          <a:p>
            <a:pPr algn="ctr" rtl="0"/>
            <a:r>
              <a:rPr lang="en-US" sz="1000" b="1" kern="1200">
                <a:solidFill>
                  <a:srgbClr val="125CA7"/>
                </a:solidFill>
                <a:latin typeface="Segoe" pitchFamily="34" charset="0"/>
                <a:ea typeface="+mn-ea"/>
                <a:cs typeface="+mn-cs"/>
              </a:rPr>
              <a:t>Microsoft Confidential</a:t>
            </a:r>
            <a:endParaRPr lang="en-US" sz="1000" b="1" kern="1200" dirty="0">
              <a:solidFill>
                <a:srgbClr val="125CA7"/>
              </a:solidFill>
              <a:latin typeface="Segoe" pitchFamily="34" charset="0"/>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Silverlight_logo.png"/>
          <p:cNvPicPr>
            <a:picLocks noChangeAspect="1"/>
          </p:cNvPicPr>
          <p:nvPr userDrawn="1"/>
        </p:nvPicPr>
        <p:blipFill>
          <a:blip r:embed="rId2" cstate="print"/>
          <a:stretch>
            <a:fillRect/>
          </a:stretch>
        </p:blipFill>
        <p:spPr>
          <a:xfrm>
            <a:off x="7383683" y="6053264"/>
            <a:ext cx="1379318" cy="447849"/>
          </a:xfrm>
          <a:prstGeom prst="rect">
            <a:avLst/>
          </a:prstGeom>
        </p:spPr>
      </p:pic>
      <p:sp>
        <p:nvSpPr>
          <p:cNvPr id="3" name="Date Placeholder 2"/>
          <p:cNvSpPr>
            <a:spLocks noGrp="1"/>
          </p:cNvSpPr>
          <p:nvPr>
            <p:ph type="dt" sz="half" idx="10"/>
          </p:nvPr>
        </p:nvSpPr>
        <p:spPr/>
        <p:txBody>
          <a:bodyPr/>
          <a:lstStyle/>
          <a:p>
            <a:pPr algn="l" rtl="0"/>
            <a:r>
              <a:rPr lang="en-US" sz="1000" kern="1200">
                <a:solidFill>
                  <a:srgbClr val="125CA7"/>
                </a:solidFill>
                <a:latin typeface="Segoe" pitchFamily="34" charset="0"/>
                <a:ea typeface="+mn-ea"/>
                <a:cs typeface="+mn-cs"/>
              </a:rPr>
              <a:t>Presentation Title |  PP |   DD Month YYYY</a:t>
            </a:r>
            <a:endParaRPr lang="en-US" sz="1000" kern="1200" dirty="0">
              <a:solidFill>
                <a:srgbClr val="125CA7"/>
              </a:solidFill>
              <a:latin typeface="Segoe" pitchFamily="34" charset="0"/>
              <a:ea typeface="+mn-ea"/>
              <a:cs typeface="+mn-cs"/>
            </a:endParaRPr>
          </a:p>
        </p:txBody>
      </p:sp>
      <p:sp>
        <p:nvSpPr>
          <p:cNvPr id="4" name="Footer Placeholder 3"/>
          <p:cNvSpPr>
            <a:spLocks noGrp="1"/>
          </p:cNvSpPr>
          <p:nvPr>
            <p:ph type="ftr" sz="quarter" idx="11"/>
          </p:nvPr>
        </p:nvSpPr>
        <p:spPr/>
        <p:txBody>
          <a:bodyPr/>
          <a:lstStyle/>
          <a:p>
            <a:pPr algn="ctr" rtl="0"/>
            <a:r>
              <a:rPr lang="en-US" sz="1000" b="1" kern="1200">
                <a:solidFill>
                  <a:srgbClr val="125CA7"/>
                </a:solidFill>
                <a:latin typeface="Segoe" pitchFamily="34" charset="0"/>
                <a:ea typeface="+mn-ea"/>
                <a:cs typeface="+mn-cs"/>
              </a:rPr>
              <a:t>Microsoft Confidential</a:t>
            </a:r>
            <a:endParaRPr lang="en-US" sz="1000" b="1" kern="1200" dirty="0">
              <a:solidFill>
                <a:srgbClr val="125CA7"/>
              </a:solidFill>
              <a:latin typeface="Segoe" pitchFamily="34" charset="0"/>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1">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4" name="Picture 3" descr="Silverlight_logo.png"/>
          <p:cNvPicPr>
            <a:picLocks noChangeAspect="1"/>
          </p:cNvPicPr>
          <p:nvPr userDrawn="1"/>
        </p:nvPicPr>
        <p:blipFill>
          <a:blip r:embed="rId3" cstate="print"/>
          <a:srcRect l="-3413"/>
          <a:stretch>
            <a:fillRect/>
          </a:stretch>
        </p:blipFill>
        <p:spPr>
          <a:xfrm>
            <a:off x="6021421" y="5601791"/>
            <a:ext cx="2549757" cy="800564"/>
          </a:xfrm>
          <a:prstGeom prst="rect">
            <a:avLst/>
          </a:prstGeom>
        </p:spPr>
      </p:pic>
      <p:sp>
        <p:nvSpPr>
          <p:cNvPr id="2" name="Title 1"/>
          <p:cNvSpPr>
            <a:spLocks noGrp="1"/>
          </p:cNvSpPr>
          <p:nvPr>
            <p:ph type="ctrTitle" hasCustomPrompt="1"/>
          </p:nvPr>
        </p:nvSpPr>
        <p:spPr>
          <a:xfrm>
            <a:off x="539749" y="3430323"/>
            <a:ext cx="8031428" cy="507832"/>
          </a:xfrm>
        </p:spPr>
        <p:txBody>
          <a:bodyPr anchor="b" anchorCtr="0"/>
          <a:lstStyle>
            <a:lvl1pPr algn="r">
              <a:lnSpc>
                <a:spcPct val="90000"/>
              </a:lnSpc>
              <a:defRPr sz="3700"/>
            </a:lvl1pPr>
          </a:lstStyle>
          <a:p>
            <a:r>
              <a:rPr lang="en-US" dirty="0" smtClean="0"/>
              <a:t>Presentation Title Placeholder</a:t>
            </a:r>
            <a:endParaRPr lang="en-US" dirty="0"/>
          </a:p>
        </p:txBody>
      </p:sp>
      <p:sp>
        <p:nvSpPr>
          <p:cNvPr id="3" name="Subtitle 2"/>
          <p:cNvSpPr>
            <a:spLocks noGrp="1"/>
          </p:cNvSpPr>
          <p:nvPr>
            <p:ph type="subTitle" idx="1" hasCustomPrompt="1"/>
          </p:nvPr>
        </p:nvSpPr>
        <p:spPr>
          <a:xfrm>
            <a:off x="881063" y="4022824"/>
            <a:ext cx="7690116" cy="646331"/>
          </a:xfrm>
        </p:spPr>
        <p:txBody>
          <a:bodyPr/>
          <a:lstStyle>
            <a:lvl1pPr marL="0" indent="0" algn="r">
              <a:lnSpc>
                <a:spcPct val="90000"/>
              </a:lnSpc>
              <a:spcBef>
                <a:spcPts val="0"/>
              </a:spcBef>
              <a:buNone/>
              <a:defRPr sz="2300" baseline="0">
                <a:solidFill>
                  <a:schemeClr val="accent5"/>
                </a:solidFill>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dirty="0" smtClean="0"/>
              <a:t>Presentation Subtitle Placeholder</a:t>
            </a:r>
            <a:br>
              <a:rPr lang="en-US" dirty="0" smtClean="0"/>
            </a:br>
            <a:r>
              <a:rPr lang="en-US" dirty="0" smtClean="0"/>
              <a:t>Document Date</a:t>
            </a:r>
          </a:p>
        </p:txBody>
      </p:sp>
    </p:spTree>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2">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4" name="Picture 3" descr="Silverlight_logo.png"/>
          <p:cNvPicPr>
            <a:picLocks noChangeAspect="1"/>
          </p:cNvPicPr>
          <p:nvPr userDrawn="1"/>
        </p:nvPicPr>
        <p:blipFill>
          <a:blip r:embed="rId3" cstate="print"/>
          <a:srcRect l="-7404"/>
          <a:stretch>
            <a:fillRect/>
          </a:stretch>
        </p:blipFill>
        <p:spPr>
          <a:xfrm>
            <a:off x="198438" y="231511"/>
            <a:ext cx="2648195" cy="800564"/>
          </a:xfrm>
          <a:prstGeom prst="rect">
            <a:avLst/>
          </a:prstGeom>
        </p:spPr>
      </p:pic>
      <p:sp>
        <p:nvSpPr>
          <p:cNvPr id="2" name="Title 1"/>
          <p:cNvSpPr>
            <a:spLocks noGrp="1"/>
          </p:cNvSpPr>
          <p:nvPr>
            <p:ph type="ctrTitle" hasCustomPrompt="1"/>
          </p:nvPr>
        </p:nvSpPr>
        <p:spPr>
          <a:xfrm>
            <a:off x="539749" y="2837824"/>
            <a:ext cx="8031428" cy="507832"/>
          </a:xfrm>
        </p:spPr>
        <p:txBody>
          <a:bodyPr anchor="b" anchorCtr="0"/>
          <a:lstStyle>
            <a:lvl1pPr algn="r">
              <a:lnSpc>
                <a:spcPct val="90000"/>
              </a:lnSpc>
              <a:defRPr sz="3700"/>
            </a:lvl1pPr>
          </a:lstStyle>
          <a:p>
            <a:r>
              <a:rPr lang="en-US" dirty="0" smtClean="0"/>
              <a:t>Presentation Title Placeholder</a:t>
            </a:r>
            <a:endParaRPr lang="en-US" dirty="0"/>
          </a:p>
        </p:txBody>
      </p:sp>
      <p:sp>
        <p:nvSpPr>
          <p:cNvPr id="3" name="Subtitle 2"/>
          <p:cNvSpPr>
            <a:spLocks noGrp="1"/>
          </p:cNvSpPr>
          <p:nvPr>
            <p:ph type="subTitle" idx="1" hasCustomPrompt="1"/>
          </p:nvPr>
        </p:nvSpPr>
        <p:spPr>
          <a:xfrm>
            <a:off x="881063" y="3430325"/>
            <a:ext cx="7690116" cy="646331"/>
          </a:xfrm>
        </p:spPr>
        <p:txBody>
          <a:bodyPr/>
          <a:lstStyle>
            <a:lvl1pPr marL="0" indent="0" algn="r">
              <a:lnSpc>
                <a:spcPct val="90000"/>
              </a:lnSpc>
              <a:spcBef>
                <a:spcPts val="0"/>
              </a:spcBef>
              <a:buNone/>
              <a:defRPr sz="2300" baseline="0">
                <a:solidFill>
                  <a:schemeClr val="bg1"/>
                </a:solidFill>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dirty="0" smtClean="0"/>
              <a:t>Presentation Subtitle Placeholder</a:t>
            </a:r>
            <a:br>
              <a:rPr lang="en-US" dirty="0" smtClean="0"/>
            </a:br>
            <a:r>
              <a:rPr lang="en-US" dirty="0" smtClean="0"/>
              <a:t>Document Date</a:t>
            </a:r>
          </a:p>
        </p:txBody>
      </p:sp>
    </p:spTree>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1672766"/>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1672766"/>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9144001" cy="619125"/>
          </a:xfrm>
          <a:solidFill>
            <a:srgbClr val="FFFF99"/>
          </a:solidFill>
        </p:spPr>
        <p:txBody>
          <a:bodyPr wrap="square" lIns="152388" tIns="76194" rIns="152388" bIns="76194"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048656-09F0-49D3-AD4E-F5BD6BB877A8}" type="datetimeFigureOut">
              <a:rPr lang="en-US" smtClean="0"/>
              <a:pPr/>
              <a:t>10/8/2008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74A3B-1193-4F29-9532-C5A03CEAE59F}"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2"/>
          </p:nvPr>
        </p:nvSpPr>
        <p:spPr bwMode="auto">
          <a:xfrm>
            <a:off x="5911516" y="6650038"/>
            <a:ext cx="3011822" cy="178510"/>
          </a:xfrm>
          <a:prstGeom prst="rect">
            <a:avLst/>
          </a:prstGeom>
          <a:noFill/>
          <a:ln w="9525">
            <a:noFill/>
            <a:miter lim="800000"/>
            <a:headEnd/>
            <a:tailEnd/>
          </a:ln>
          <a:effectLst/>
        </p:spPr>
        <p:txBody>
          <a:bodyPr vert="horz" wrap="square" lIns="0" tIns="27432" rIns="0" bIns="27432" numCol="1" anchor="t" anchorCtr="0" compatLnSpc="1">
            <a:prstTxWarp prst="textNoShape">
              <a:avLst/>
            </a:prstTxWarp>
            <a:spAutoFit/>
          </a:bodyPr>
          <a:lstStyle>
            <a:lvl1pPr algn="r">
              <a:defRPr sz="800">
                <a:latin typeface="+mn-lt"/>
              </a:defRPr>
            </a:lvl1pPr>
          </a:lstStyle>
          <a:p>
            <a:pPr rtl="0"/>
            <a:r>
              <a:rPr lang="en-US" i="1" kern="1200" smtClean="0">
                <a:solidFill>
                  <a:srgbClr val="125CA7"/>
                </a:solidFill>
                <a:latin typeface="Segoe"/>
                <a:ea typeface="+mn-ea"/>
                <a:cs typeface="+mn-cs"/>
              </a:rPr>
              <a:t>11/19/2006</a:t>
            </a:r>
            <a:endParaRPr lang="en-US" i="1" kern="1200" dirty="0">
              <a:solidFill>
                <a:srgbClr val="125CA7"/>
              </a:solidFill>
              <a:latin typeface="Segoe"/>
              <a:ea typeface="+mn-ea"/>
              <a:cs typeface="+mn-cs"/>
            </a:endParaRPr>
          </a:p>
        </p:txBody>
      </p:sp>
      <p:sp>
        <p:nvSpPr>
          <p:cNvPr id="8" name="Rectangle 5"/>
          <p:cNvSpPr>
            <a:spLocks noGrp="1" noChangeArrowheads="1"/>
          </p:cNvSpPr>
          <p:nvPr>
            <p:ph type="sldNum" sz="quarter" idx="4"/>
          </p:nvPr>
        </p:nvSpPr>
        <p:spPr bwMode="auto">
          <a:xfrm>
            <a:off x="225425" y="6650038"/>
            <a:ext cx="2133600" cy="176212"/>
          </a:xfrm>
          <a:prstGeom prst="rect">
            <a:avLst/>
          </a:prstGeom>
          <a:noFill/>
          <a:ln w="9525">
            <a:noFill/>
            <a:miter lim="800000"/>
            <a:headEnd/>
            <a:tailEnd/>
          </a:ln>
          <a:effectLst/>
        </p:spPr>
        <p:txBody>
          <a:bodyPr vert="horz" wrap="square" lIns="0" tIns="27432" rIns="0" bIns="27432" numCol="1" anchor="t" anchorCtr="0" compatLnSpc="1">
            <a:prstTxWarp prst="textNoShape">
              <a:avLst/>
            </a:prstTxWarp>
            <a:spAutoFit/>
          </a:bodyPr>
          <a:lstStyle>
            <a:lvl1pPr>
              <a:defRPr sz="800">
                <a:latin typeface="+mn-lt"/>
              </a:defRPr>
            </a:lvl1pPr>
          </a:lstStyle>
          <a:p>
            <a:pPr algn="l" rtl="0"/>
            <a:fld id="{10C358E2-BEB3-40E5-9F87-0EBEE5901F9F}" type="slidenum">
              <a:rPr lang="en-US" kern="1200">
                <a:solidFill>
                  <a:srgbClr val="FFFFFF"/>
                </a:solidFill>
                <a:latin typeface="Segoe"/>
                <a:ea typeface="+mn-ea"/>
                <a:cs typeface="+mn-cs"/>
              </a:rPr>
              <a:pPr algn="l" rtl="0"/>
              <a:t>‹#›</a:t>
            </a:fld>
            <a:endParaRPr lang="en-US" kern="1200">
              <a:solidFill>
                <a:srgbClr val="FFFFFF"/>
              </a:solidFill>
              <a:latin typeface="Segoe"/>
              <a:ea typeface="+mn-ea"/>
              <a:cs typeface="+mn-cs"/>
            </a:endParaRPr>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rtlCol="0"/>
          <a:lstStyle/>
          <a:p>
            <a:pPr lvl="0"/>
            <a:endParaRPr lang="en-US" noProof="0"/>
          </a:p>
        </p:txBody>
      </p:sp>
      <p:sp>
        <p:nvSpPr>
          <p:cNvPr id="4" name="Rectangle 2052"/>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lgn="l" rtl="0"/>
            <a:endParaRPr lang="en-US" sz="1000" kern="1200">
              <a:solidFill>
                <a:srgbClr val="125CA7"/>
              </a:solidFill>
              <a:latin typeface="Segoe" pitchFamily="34" charset="0"/>
              <a:ea typeface="+mn-ea"/>
              <a:cs typeface="+mn-cs"/>
            </a:endParaRPr>
          </a:p>
        </p:txBody>
      </p:sp>
      <p:sp>
        <p:nvSpPr>
          <p:cNvPr id="5" name="Rectangle 2053"/>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lgn="ctr" rtl="0"/>
            <a:endParaRPr lang="en-US" sz="1000" b="1" kern="1200">
              <a:solidFill>
                <a:srgbClr val="125CA7"/>
              </a:solidFill>
              <a:latin typeface="Segoe" pitchFamily="34" charset="0"/>
              <a:ea typeface="+mn-ea"/>
              <a:cs typeface="+mn-cs"/>
            </a:endParaRPr>
          </a:p>
        </p:txBody>
      </p:sp>
      <p:sp>
        <p:nvSpPr>
          <p:cNvPr id="6" name="Rectangle 2054"/>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pPr algn="l" rtl="0"/>
            <a:fld id="{F156584F-A48A-44EF-AB2D-F50F6933DB93}" type="slidenum">
              <a:rPr lang="en-US" kern="1200">
                <a:solidFill>
                  <a:srgbClr val="FFFFFF"/>
                </a:solidFill>
                <a:latin typeface="Segoe"/>
                <a:ea typeface="+mn-ea"/>
                <a:cs typeface="+mn-cs"/>
              </a:rPr>
              <a:pPr algn="l" rtl="0"/>
              <a:t>‹#›</a:t>
            </a:fld>
            <a:endParaRPr lang="en-US" kern="1200">
              <a:solidFill>
                <a:srgbClr val="FFFFFF"/>
              </a:solidFill>
              <a:latin typeface="Segoe"/>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Blank No Silverligh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Chapter 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9749" y="2837824"/>
            <a:ext cx="8031428" cy="507832"/>
          </a:xfrm>
        </p:spPr>
        <p:txBody>
          <a:bodyPr anchor="b" anchorCtr="0"/>
          <a:lstStyle>
            <a:lvl1pPr algn="r">
              <a:lnSpc>
                <a:spcPct val="90000"/>
              </a:lnSpc>
              <a:defRPr sz="3700"/>
            </a:lvl1pPr>
          </a:lstStyle>
          <a:p>
            <a:r>
              <a:rPr lang="en-US" dirty="0" smtClean="0"/>
              <a:t>Chapter Title Placeholder</a:t>
            </a:r>
            <a:endParaRPr lang="en-US" dirty="0"/>
          </a:p>
        </p:txBody>
      </p:sp>
      <p:sp>
        <p:nvSpPr>
          <p:cNvPr id="3" name="Subtitle 2"/>
          <p:cNvSpPr>
            <a:spLocks noGrp="1"/>
          </p:cNvSpPr>
          <p:nvPr>
            <p:ph type="subTitle" idx="1" hasCustomPrompt="1"/>
          </p:nvPr>
        </p:nvSpPr>
        <p:spPr>
          <a:xfrm>
            <a:off x="881063" y="3430323"/>
            <a:ext cx="7690116" cy="323165"/>
          </a:xfrm>
        </p:spPr>
        <p:txBody>
          <a:bodyPr/>
          <a:lstStyle>
            <a:lvl1pPr marL="0" indent="0" algn="r">
              <a:lnSpc>
                <a:spcPct val="90000"/>
              </a:lnSpc>
              <a:spcBef>
                <a:spcPts val="0"/>
              </a:spcBef>
              <a:buNone/>
              <a:defRPr sz="2300" baseline="0">
                <a:solidFill>
                  <a:schemeClr val="bg1"/>
                </a:solidFill>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dirty="0" smtClean="0"/>
              <a:t>Chapter Subtitle Placeholder</a:t>
            </a:r>
          </a:p>
        </p:txBody>
      </p:sp>
      <p:pic>
        <p:nvPicPr>
          <p:cNvPr id="4" name="Picture 3" descr="Silverlight_logo.png"/>
          <p:cNvPicPr>
            <a:picLocks noChangeAspect="1"/>
          </p:cNvPicPr>
          <p:nvPr userDrawn="1"/>
        </p:nvPicPr>
        <p:blipFill>
          <a:blip r:embed="rId3" cstate="print"/>
          <a:stretch>
            <a:fillRect/>
          </a:stretch>
        </p:blipFill>
        <p:spPr>
          <a:xfrm>
            <a:off x="381000" y="231511"/>
            <a:ext cx="2465633" cy="800564"/>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Date Placeholder 5"/>
          <p:cNvSpPr>
            <a:spLocks noGrp="1"/>
          </p:cNvSpPr>
          <p:nvPr>
            <p:ph type="dt" sz="half" idx="11"/>
          </p:nvPr>
        </p:nvSpPr>
        <p:spPr/>
        <p:txBody>
          <a:bodyPr/>
          <a:lstStyle/>
          <a:p>
            <a:pPr algn="l" rtl="0"/>
            <a:r>
              <a:rPr lang="en-US" sz="1000" kern="1200">
                <a:solidFill>
                  <a:srgbClr val="125CA7"/>
                </a:solidFill>
                <a:latin typeface="Segoe" pitchFamily="34" charset="0"/>
                <a:ea typeface="+mn-ea"/>
                <a:cs typeface="+mn-cs"/>
              </a:rPr>
              <a:t>Presentation Title |  PP |   DD Month YYYY</a:t>
            </a:r>
            <a:endParaRPr lang="en-US" sz="1000" kern="1200" dirty="0">
              <a:solidFill>
                <a:srgbClr val="125CA7"/>
              </a:solidFill>
              <a:latin typeface="Segoe" pitchFamily="34" charset="0"/>
              <a:ea typeface="+mn-ea"/>
              <a:cs typeface="+mn-cs"/>
            </a:endParaRPr>
          </a:p>
        </p:txBody>
      </p:sp>
      <p:sp>
        <p:nvSpPr>
          <p:cNvPr id="8" name="Footer Placeholder 7"/>
          <p:cNvSpPr>
            <a:spLocks noGrp="1"/>
          </p:cNvSpPr>
          <p:nvPr>
            <p:ph type="ftr" sz="quarter" idx="12"/>
          </p:nvPr>
        </p:nvSpPr>
        <p:spPr/>
        <p:txBody>
          <a:bodyPr/>
          <a:lstStyle/>
          <a:p>
            <a:pPr algn="ctr" rtl="0"/>
            <a:r>
              <a:rPr lang="en-US" sz="1000" b="1" kern="1200">
                <a:solidFill>
                  <a:srgbClr val="125CA7"/>
                </a:solidFill>
                <a:latin typeface="Segoe" pitchFamily="34" charset="0"/>
                <a:ea typeface="+mn-ea"/>
                <a:cs typeface="+mn-cs"/>
              </a:rPr>
              <a:t>Microsoft Confidential</a:t>
            </a:r>
            <a:endParaRPr lang="en-US" sz="1000" b="1" kern="1200" dirty="0">
              <a:solidFill>
                <a:srgbClr val="125CA7"/>
              </a:solidFill>
              <a:latin typeface="Segoe" pitchFamily="34" charset="0"/>
              <a:ea typeface="+mn-ea"/>
              <a:cs typeface="+mn-cs"/>
            </a:endParaRPr>
          </a:p>
        </p:txBody>
      </p:sp>
      <p:pic>
        <p:nvPicPr>
          <p:cNvPr id="11" name="Picture 10" descr="Silverlight_logo.png"/>
          <p:cNvPicPr>
            <a:picLocks noChangeAspect="1"/>
          </p:cNvPicPr>
          <p:nvPr userDrawn="1"/>
        </p:nvPicPr>
        <p:blipFill>
          <a:blip r:embed="rId3" cstate="print"/>
          <a:stretch>
            <a:fillRect/>
          </a:stretch>
        </p:blipFill>
        <p:spPr>
          <a:xfrm>
            <a:off x="381000" y="231511"/>
            <a:ext cx="2465633" cy="800564"/>
          </a:xfrm>
          <a:prstGeom prst="rect">
            <a:avLst/>
          </a:prstGeom>
        </p:spPr>
      </p:pic>
      <p:sp>
        <p:nvSpPr>
          <p:cNvPr id="7" name="Title 1"/>
          <p:cNvSpPr>
            <a:spLocks noGrp="1"/>
          </p:cNvSpPr>
          <p:nvPr>
            <p:ph type="ctrTitle" hasCustomPrompt="1"/>
          </p:nvPr>
        </p:nvSpPr>
        <p:spPr>
          <a:xfrm>
            <a:off x="539749" y="2837824"/>
            <a:ext cx="8031428" cy="507832"/>
          </a:xfrm>
        </p:spPr>
        <p:txBody>
          <a:bodyPr anchor="b" anchorCtr="0"/>
          <a:lstStyle>
            <a:lvl1pPr algn="r">
              <a:lnSpc>
                <a:spcPct val="90000"/>
              </a:lnSpc>
              <a:defRPr sz="3700"/>
            </a:lvl1pPr>
          </a:lstStyle>
          <a:p>
            <a:r>
              <a:rPr lang="en-US" dirty="0" smtClean="0"/>
              <a:t>Special Title Placeholder</a:t>
            </a:r>
            <a:endParaRPr lang="en-US" dirty="0"/>
          </a:p>
        </p:txBody>
      </p:sp>
      <p:sp>
        <p:nvSpPr>
          <p:cNvPr id="12" name="Subtitle 2"/>
          <p:cNvSpPr>
            <a:spLocks noGrp="1"/>
          </p:cNvSpPr>
          <p:nvPr>
            <p:ph type="subTitle" idx="1" hasCustomPrompt="1"/>
          </p:nvPr>
        </p:nvSpPr>
        <p:spPr>
          <a:xfrm>
            <a:off x="881063" y="3430323"/>
            <a:ext cx="7690116" cy="323165"/>
          </a:xfrm>
        </p:spPr>
        <p:txBody>
          <a:bodyPr/>
          <a:lstStyle>
            <a:lvl1pPr marL="0" indent="0" algn="r">
              <a:lnSpc>
                <a:spcPct val="90000"/>
              </a:lnSpc>
              <a:spcBef>
                <a:spcPts val="0"/>
              </a:spcBef>
              <a:buNone/>
              <a:defRPr sz="2300" baseline="0">
                <a:solidFill>
                  <a:schemeClr val="bg1"/>
                </a:solidFill>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dirty="0" smtClean="0"/>
              <a:t>Special Subtitle Placeholder</a:t>
            </a:r>
          </a:p>
        </p:txBody>
      </p:sp>
    </p:spTree>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One Column Text Page</a:t>
            </a:r>
            <a:endParaRPr lang="en-US" dirty="0"/>
          </a:p>
        </p:txBody>
      </p:sp>
      <p:sp>
        <p:nvSpPr>
          <p:cNvPr id="6" name="Text Placeholder 5"/>
          <p:cNvSpPr>
            <a:spLocks noGrp="1"/>
          </p:cNvSpPr>
          <p:nvPr>
            <p:ph type="body" sz="quarter" idx="10" hasCustomPrompt="1"/>
          </p:nvPr>
        </p:nvSpPr>
        <p:spPr>
          <a:xfrm>
            <a:off x="359833" y="1203854"/>
            <a:ext cx="8382000" cy="1677383"/>
          </a:xfrm>
        </p:spPr>
        <p:txBody>
          <a:bodyPr/>
          <a:lstStyle>
            <a:lvl1pPr>
              <a:lnSpc>
                <a:spcPct val="90000"/>
              </a:lnSpc>
              <a:buSzPct val="100000"/>
              <a:buFont typeface="Arial" pitchFamily="34" charset="0"/>
              <a:buChar char="•"/>
              <a:defRPr/>
            </a:lvl1pPr>
            <a:lvl2pPr>
              <a:lnSpc>
                <a:spcPct val="90000"/>
              </a:lnSpc>
              <a:buSzPct val="100000"/>
              <a:buFont typeface="Arial" pitchFamily="34" charset="0"/>
              <a:buChar char="•"/>
              <a:defRPr/>
            </a:lvl2pPr>
            <a:lvl3pPr>
              <a:lnSpc>
                <a:spcPct val="90000"/>
              </a:lnSpc>
              <a:buSzPct val="100000"/>
              <a:buFont typeface="Arial" pitchFamily="34" charset="0"/>
              <a:buChar char="•"/>
              <a:defRPr/>
            </a:lvl3pPr>
            <a:lvl4pPr>
              <a:lnSpc>
                <a:spcPct val="90000"/>
              </a:lnSpc>
              <a:buSzPct val="100000"/>
              <a:buFont typeface="Arial" pitchFamily="34" charset="0"/>
              <a:buChar char="•"/>
              <a:defRPr/>
            </a:lvl4pPr>
            <a:lvl5pPr>
              <a:lnSpc>
                <a:spcPct val="90000"/>
              </a:lnSpc>
              <a:buSzPct val="100000"/>
              <a:buFont typeface="Arial" pitchFamily="34" charset="0"/>
              <a:buChar char="•"/>
              <a:defRPr/>
            </a:lvl5pPr>
          </a:lstStyle>
          <a:p>
            <a:pPr lvl="0"/>
            <a:r>
              <a:rPr lang="en-US" dirty="0" smtClean="0"/>
              <a:t>&lt;Insert First Level Text&gt;</a:t>
            </a:r>
          </a:p>
          <a:p>
            <a:pPr lvl="1"/>
            <a:r>
              <a:rPr lang="en-US" dirty="0" smtClean="0"/>
              <a:t>&lt;Insert Second Level Text&gt;</a:t>
            </a:r>
          </a:p>
          <a:p>
            <a:pPr lvl="2"/>
            <a:r>
              <a:rPr lang="en-US" dirty="0" smtClean="0"/>
              <a:t>&lt;Insert Third Level Text&gt;</a:t>
            </a:r>
          </a:p>
          <a:p>
            <a:pPr lvl="3"/>
            <a:r>
              <a:rPr lang="en-US" dirty="0" smtClean="0"/>
              <a:t>&lt;Insert Fourth Level Text&gt;</a:t>
            </a:r>
          </a:p>
          <a:p>
            <a:pPr lvl="4"/>
            <a:r>
              <a:rPr lang="en-US" dirty="0" smtClean="0"/>
              <a:t>&lt;Insert Fifth Level Text&gt;</a:t>
            </a:r>
            <a:endParaRPr lang="en-US" dirty="0"/>
          </a:p>
        </p:txBody>
      </p:sp>
      <p:pic>
        <p:nvPicPr>
          <p:cNvPr id="5" name="Picture 4" descr="Silverlight_logo.png"/>
          <p:cNvPicPr>
            <a:picLocks noChangeAspect="1"/>
          </p:cNvPicPr>
          <p:nvPr userDrawn="1"/>
        </p:nvPicPr>
        <p:blipFill>
          <a:blip r:embed="rId2" cstate="print"/>
          <a:stretch>
            <a:fillRect/>
          </a:stretch>
        </p:blipFill>
        <p:spPr>
          <a:xfrm>
            <a:off x="7383683" y="6053264"/>
            <a:ext cx="1379318" cy="447849"/>
          </a:xfrm>
          <a:prstGeom prst="rect">
            <a:avLst/>
          </a:prstGeom>
        </p:spPr>
      </p:pic>
      <p:sp>
        <p:nvSpPr>
          <p:cNvPr id="7" name="Date Placeholder 6"/>
          <p:cNvSpPr>
            <a:spLocks noGrp="1"/>
          </p:cNvSpPr>
          <p:nvPr>
            <p:ph type="dt" sz="half" idx="11"/>
          </p:nvPr>
        </p:nvSpPr>
        <p:spPr/>
        <p:txBody>
          <a:bodyPr/>
          <a:lstStyle/>
          <a:p>
            <a:pPr algn="l" rtl="0"/>
            <a:r>
              <a:rPr lang="en-US" sz="1000" kern="1200">
                <a:solidFill>
                  <a:srgbClr val="125CA7"/>
                </a:solidFill>
                <a:latin typeface="Segoe" pitchFamily="34" charset="0"/>
                <a:ea typeface="+mn-ea"/>
                <a:cs typeface="+mn-cs"/>
              </a:rPr>
              <a:t>Presentation Title |  PP |   DD Month YYYY</a:t>
            </a:r>
            <a:endParaRPr lang="en-US" sz="1000" kern="1200" dirty="0">
              <a:solidFill>
                <a:srgbClr val="125CA7"/>
              </a:solidFill>
              <a:latin typeface="Segoe" pitchFamily="34" charset="0"/>
              <a:ea typeface="+mn-ea"/>
              <a:cs typeface="+mn-cs"/>
            </a:endParaRPr>
          </a:p>
        </p:txBody>
      </p:sp>
      <p:sp>
        <p:nvSpPr>
          <p:cNvPr id="8" name="Footer Placeholder 7"/>
          <p:cNvSpPr>
            <a:spLocks noGrp="1"/>
          </p:cNvSpPr>
          <p:nvPr>
            <p:ph type="ftr" sz="quarter" idx="12"/>
          </p:nvPr>
        </p:nvSpPr>
        <p:spPr/>
        <p:txBody>
          <a:bodyPr/>
          <a:lstStyle/>
          <a:p>
            <a:pPr algn="ctr" rtl="0"/>
            <a:r>
              <a:rPr lang="en-US" sz="1000" b="1" kern="1200">
                <a:solidFill>
                  <a:srgbClr val="125CA7"/>
                </a:solidFill>
                <a:latin typeface="Segoe" pitchFamily="34" charset="0"/>
                <a:ea typeface="+mn-ea"/>
                <a:cs typeface="+mn-cs"/>
              </a:rPr>
              <a:t>Microsoft Confidential</a:t>
            </a:r>
            <a:endParaRPr lang="en-US" sz="1000" b="1" kern="1200" dirty="0">
              <a:solidFill>
                <a:srgbClr val="125CA7"/>
              </a:solidFill>
              <a:latin typeface="Segoe" pitchFamily="34" charset="0"/>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_alternat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8" name="Picture 7" descr="blueband.tif"/>
          <p:cNvPicPr>
            <a:picLocks noChangeAspect="1"/>
          </p:cNvPicPr>
          <p:nvPr userDrawn="1"/>
        </p:nvPicPr>
        <p:blipFill>
          <a:blip r:embed="rId3"/>
          <a:stretch>
            <a:fillRect/>
          </a:stretch>
        </p:blipFill>
        <p:spPr>
          <a:xfrm>
            <a:off x="0" y="6017028"/>
            <a:ext cx="8128000" cy="476250"/>
          </a:xfrm>
          <a:prstGeom prst="rect">
            <a:avLst/>
          </a:prstGeom>
        </p:spPr>
      </p:pic>
      <p:sp>
        <p:nvSpPr>
          <p:cNvPr id="2" name="Title 1"/>
          <p:cNvSpPr>
            <a:spLocks noGrp="1"/>
          </p:cNvSpPr>
          <p:nvPr>
            <p:ph type="title" hasCustomPrompt="1"/>
          </p:nvPr>
        </p:nvSpPr>
        <p:spPr/>
        <p:txBody>
          <a:bodyPr/>
          <a:lstStyle/>
          <a:p>
            <a:r>
              <a:rPr lang="en-US" dirty="0" smtClean="0"/>
              <a:t>One Column Text Page</a:t>
            </a:r>
            <a:endParaRPr lang="en-US" dirty="0"/>
          </a:p>
        </p:txBody>
      </p:sp>
      <p:sp>
        <p:nvSpPr>
          <p:cNvPr id="4" name="Text Placeholder 5"/>
          <p:cNvSpPr>
            <a:spLocks noGrp="1"/>
          </p:cNvSpPr>
          <p:nvPr>
            <p:ph type="body" sz="quarter" idx="10" hasCustomPrompt="1"/>
          </p:nvPr>
        </p:nvSpPr>
        <p:spPr>
          <a:xfrm>
            <a:off x="359833" y="1203854"/>
            <a:ext cx="8382000" cy="1677383"/>
          </a:xfrm>
        </p:spPr>
        <p:txBody>
          <a:bodyPr/>
          <a:lstStyle>
            <a:lvl1pPr>
              <a:lnSpc>
                <a:spcPct val="90000"/>
              </a:lnSpc>
              <a:buSzPct val="100000"/>
              <a:buFont typeface="Arial" pitchFamily="34" charset="0"/>
              <a:buChar char="•"/>
              <a:defRPr/>
            </a:lvl1pPr>
            <a:lvl2pPr>
              <a:lnSpc>
                <a:spcPct val="90000"/>
              </a:lnSpc>
              <a:buSzPct val="100000"/>
              <a:buFont typeface="Arial" pitchFamily="34" charset="0"/>
              <a:buChar char="•"/>
              <a:defRPr/>
            </a:lvl2pPr>
            <a:lvl3pPr>
              <a:lnSpc>
                <a:spcPct val="90000"/>
              </a:lnSpc>
              <a:buSzPct val="100000"/>
              <a:buFont typeface="Arial" pitchFamily="34" charset="0"/>
              <a:buChar char="•"/>
              <a:defRPr/>
            </a:lvl3pPr>
            <a:lvl4pPr>
              <a:lnSpc>
                <a:spcPct val="90000"/>
              </a:lnSpc>
              <a:buSzPct val="100000"/>
              <a:buFont typeface="Arial" pitchFamily="34" charset="0"/>
              <a:buChar char="•"/>
              <a:defRPr/>
            </a:lvl4pPr>
            <a:lvl5pPr>
              <a:lnSpc>
                <a:spcPct val="90000"/>
              </a:lnSpc>
              <a:buSzPct val="100000"/>
              <a:buFont typeface="Arial" pitchFamily="34" charset="0"/>
              <a:buChar char="•"/>
              <a:defRPr/>
            </a:lvl5pPr>
          </a:lstStyle>
          <a:p>
            <a:pPr lvl="0"/>
            <a:r>
              <a:rPr lang="en-US" dirty="0" smtClean="0"/>
              <a:t>&lt;Insert First Level Text&gt;</a:t>
            </a:r>
          </a:p>
          <a:p>
            <a:pPr lvl="1"/>
            <a:r>
              <a:rPr lang="en-US" dirty="0" smtClean="0"/>
              <a:t>&lt;Insert Second Level Text&gt;</a:t>
            </a:r>
          </a:p>
          <a:p>
            <a:pPr lvl="2"/>
            <a:r>
              <a:rPr lang="en-US" dirty="0" smtClean="0"/>
              <a:t>&lt;Insert Third Level Text&gt;</a:t>
            </a:r>
          </a:p>
          <a:p>
            <a:pPr lvl="3"/>
            <a:r>
              <a:rPr lang="en-US" dirty="0" smtClean="0"/>
              <a:t>&lt;Insert Fourth Level Text&gt;</a:t>
            </a:r>
          </a:p>
          <a:p>
            <a:pPr lvl="4"/>
            <a:r>
              <a:rPr lang="en-US" dirty="0" smtClean="0"/>
              <a:t>&lt;Insert Fifth Level Text&gt;</a:t>
            </a:r>
            <a:endParaRPr lang="en-US" dirty="0"/>
          </a:p>
        </p:txBody>
      </p:sp>
      <p:pic>
        <p:nvPicPr>
          <p:cNvPr id="5" name="Picture 4" descr="Silverlight_logo.png"/>
          <p:cNvPicPr>
            <a:picLocks noChangeAspect="1"/>
          </p:cNvPicPr>
          <p:nvPr userDrawn="1"/>
        </p:nvPicPr>
        <p:blipFill>
          <a:blip r:embed="rId4" cstate="print"/>
          <a:stretch>
            <a:fillRect/>
          </a:stretch>
        </p:blipFill>
        <p:spPr>
          <a:xfrm>
            <a:off x="7383683" y="6053264"/>
            <a:ext cx="1379318" cy="447849"/>
          </a:xfrm>
          <a:prstGeom prst="rect">
            <a:avLst/>
          </a:prstGeom>
        </p:spPr>
      </p:pic>
      <p:sp>
        <p:nvSpPr>
          <p:cNvPr id="6" name="Date Placeholder 5"/>
          <p:cNvSpPr>
            <a:spLocks noGrp="1"/>
          </p:cNvSpPr>
          <p:nvPr>
            <p:ph type="dt" sz="half" idx="11"/>
          </p:nvPr>
        </p:nvSpPr>
        <p:spPr/>
        <p:txBody>
          <a:bodyPr/>
          <a:lstStyle/>
          <a:p>
            <a:pPr algn="l" rtl="0"/>
            <a:r>
              <a:rPr lang="en-US" sz="1000" kern="1200">
                <a:solidFill>
                  <a:srgbClr val="125CA7"/>
                </a:solidFill>
                <a:latin typeface="Segoe" pitchFamily="34" charset="0"/>
                <a:ea typeface="+mn-ea"/>
                <a:cs typeface="+mn-cs"/>
              </a:rPr>
              <a:t>Presentation Title |  PP |   DD Month YYYY</a:t>
            </a:r>
            <a:endParaRPr lang="en-US" sz="1000" kern="1200" dirty="0">
              <a:solidFill>
                <a:srgbClr val="125CA7"/>
              </a:solidFill>
              <a:latin typeface="Segoe" pitchFamily="34" charset="0"/>
              <a:ea typeface="+mn-ea"/>
              <a:cs typeface="+mn-cs"/>
            </a:endParaRPr>
          </a:p>
        </p:txBody>
      </p:sp>
      <p:sp>
        <p:nvSpPr>
          <p:cNvPr id="7" name="Footer Placeholder 6"/>
          <p:cNvSpPr>
            <a:spLocks noGrp="1"/>
          </p:cNvSpPr>
          <p:nvPr>
            <p:ph type="ftr" sz="quarter" idx="12"/>
          </p:nvPr>
        </p:nvSpPr>
        <p:spPr/>
        <p:txBody>
          <a:bodyPr/>
          <a:lstStyle/>
          <a:p>
            <a:pPr algn="ctr" rtl="0"/>
            <a:r>
              <a:rPr lang="en-US" sz="1000" b="1" kern="1200">
                <a:solidFill>
                  <a:srgbClr val="125CA7"/>
                </a:solidFill>
                <a:latin typeface="Segoe" pitchFamily="34" charset="0"/>
                <a:ea typeface="+mn-ea"/>
                <a:cs typeface="+mn-cs"/>
              </a:rPr>
              <a:t>Microsoft Confidential</a:t>
            </a:r>
            <a:endParaRPr lang="en-US" sz="1000" b="1" kern="1200" dirty="0">
              <a:solidFill>
                <a:srgbClr val="125CA7"/>
              </a:solidFill>
              <a:latin typeface="Segoe" pitchFamily="34" charset="0"/>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Content_Expression">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9" name="Picture 8" descr="blueband.tif"/>
          <p:cNvPicPr>
            <a:picLocks noChangeAspect="1"/>
          </p:cNvPicPr>
          <p:nvPr userDrawn="1"/>
        </p:nvPicPr>
        <p:blipFill>
          <a:blip r:embed="rId3"/>
          <a:stretch>
            <a:fillRect/>
          </a:stretch>
        </p:blipFill>
        <p:spPr>
          <a:xfrm>
            <a:off x="1" y="5384602"/>
            <a:ext cx="9144000" cy="1473398"/>
          </a:xfrm>
          <a:prstGeom prst="rect">
            <a:avLst/>
          </a:prstGeom>
        </p:spPr>
      </p:pic>
      <p:sp>
        <p:nvSpPr>
          <p:cNvPr id="2" name="Title 1"/>
          <p:cNvSpPr>
            <a:spLocks noGrp="1"/>
          </p:cNvSpPr>
          <p:nvPr>
            <p:ph type="title" hasCustomPrompt="1"/>
          </p:nvPr>
        </p:nvSpPr>
        <p:spPr/>
        <p:txBody>
          <a:bodyPr/>
          <a:lstStyle/>
          <a:p>
            <a:r>
              <a:rPr lang="en-US" dirty="0" smtClean="0"/>
              <a:t>One Column Text Page</a:t>
            </a:r>
            <a:endParaRPr lang="en-US" dirty="0"/>
          </a:p>
        </p:txBody>
      </p:sp>
      <p:sp>
        <p:nvSpPr>
          <p:cNvPr id="4" name="Text Placeholder 5"/>
          <p:cNvSpPr>
            <a:spLocks noGrp="1"/>
          </p:cNvSpPr>
          <p:nvPr>
            <p:ph type="body" sz="quarter" idx="10" hasCustomPrompt="1"/>
          </p:nvPr>
        </p:nvSpPr>
        <p:spPr>
          <a:xfrm>
            <a:off x="359833" y="1203854"/>
            <a:ext cx="8382000" cy="1677383"/>
          </a:xfrm>
        </p:spPr>
        <p:txBody>
          <a:bodyPr/>
          <a:lstStyle>
            <a:lvl1pPr>
              <a:lnSpc>
                <a:spcPct val="90000"/>
              </a:lnSpc>
              <a:buSzPct val="100000"/>
              <a:buFont typeface="Arial" pitchFamily="34" charset="0"/>
              <a:buChar char="•"/>
              <a:defRPr/>
            </a:lvl1pPr>
            <a:lvl2pPr>
              <a:lnSpc>
                <a:spcPct val="90000"/>
              </a:lnSpc>
              <a:buSzPct val="100000"/>
              <a:buFont typeface="Arial" pitchFamily="34" charset="0"/>
              <a:buChar char="•"/>
              <a:defRPr/>
            </a:lvl2pPr>
            <a:lvl3pPr>
              <a:lnSpc>
                <a:spcPct val="90000"/>
              </a:lnSpc>
              <a:buSzPct val="100000"/>
              <a:buFont typeface="Arial" pitchFamily="34" charset="0"/>
              <a:buChar char="•"/>
              <a:defRPr/>
            </a:lvl3pPr>
            <a:lvl4pPr>
              <a:lnSpc>
                <a:spcPct val="90000"/>
              </a:lnSpc>
              <a:buSzPct val="100000"/>
              <a:buFont typeface="Arial" pitchFamily="34" charset="0"/>
              <a:buChar char="•"/>
              <a:defRPr/>
            </a:lvl4pPr>
            <a:lvl5pPr>
              <a:lnSpc>
                <a:spcPct val="90000"/>
              </a:lnSpc>
              <a:buSzPct val="100000"/>
              <a:buFont typeface="Arial" pitchFamily="34" charset="0"/>
              <a:buChar char="•"/>
              <a:defRPr/>
            </a:lvl5pPr>
          </a:lstStyle>
          <a:p>
            <a:pPr lvl="0"/>
            <a:r>
              <a:rPr lang="en-US" dirty="0" smtClean="0"/>
              <a:t>&lt;Insert First Level Text&gt;</a:t>
            </a:r>
          </a:p>
          <a:p>
            <a:pPr lvl="1"/>
            <a:r>
              <a:rPr lang="en-US" dirty="0" smtClean="0"/>
              <a:t>&lt;Insert Second Level Text&gt;</a:t>
            </a:r>
          </a:p>
          <a:p>
            <a:pPr lvl="2"/>
            <a:r>
              <a:rPr lang="en-US" dirty="0" smtClean="0"/>
              <a:t>&lt;Insert Third Level Text&gt;</a:t>
            </a:r>
          </a:p>
          <a:p>
            <a:pPr lvl="3"/>
            <a:r>
              <a:rPr lang="en-US" dirty="0" smtClean="0"/>
              <a:t>&lt;Insert Fourth Level Text&gt;</a:t>
            </a:r>
          </a:p>
          <a:p>
            <a:pPr lvl="4"/>
            <a:r>
              <a:rPr lang="en-US" dirty="0" smtClean="0"/>
              <a:t>&lt;Insert Fifth Level Text&gt;</a:t>
            </a:r>
            <a:endParaRPr lang="en-US" dirty="0"/>
          </a:p>
        </p:txBody>
      </p:sp>
      <p:sp>
        <p:nvSpPr>
          <p:cNvPr id="7" name="Date Placeholder 6"/>
          <p:cNvSpPr>
            <a:spLocks noGrp="1"/>
          </p:cNvSpPr>
          <p:nvPr>
            <p:ph type="dt" sz="half" idx="11"/>
          </p:nvPr>
        </p:nvSpPr>
        <p:spPr/>
        <p:txBody>
          <a:bodyPr/>
          <a:lstStyle/>
          <a:p>
            <a:pPr algn="l" rtl="0"/>
            <a:r>
              <a:rPr lang="en-US" sz="1000" kern="1200">
                <a:solidFill>
                  <a:srgbClr val="125CA7"/>
                </a:solidFill>
                <a:latin typeface="Segoe" pitchFamily="34" charset="0"/>
                <a:ea typeface="+mn-ea"/>
                <a:cs typeface="+mn-cs"/>
              </a:rPr>
              <a:t>Presentation Title |  PP |   DD Month YYYY</a:t>
            </a:r>
            <a:endParaRPr lang="en-US" sz="1000" kern="1200" dirty="0">
              <a:solidFill>
                <a:srgbClr val="125CA7"/>
              </a:solidFill>
              <a:latin typeface="Segoe" pitchFamily="34" charset="0"/>
              <a:ea typeface="+mn-ea"/>
              <a:cs typeface="+mn-cs"/>
            </a:endParaRPr>
          </a:p>
        </p:txBody>
      </p:sp>
      <p:sp>
        <p:nvSpPr>
          <p:cNvPr id="8" name="Footer Placeholder 7"/>
          <p:cNvSpPr>
            <a:spLocks noGrp="1"/>
          </p:cNvSpPr>
          <p:nvPr>
            <p:ph type="ftr" sz="quarter" idx="12"/>
          </p:nvPr>
        </p:nvSpPr>
        <p:spPr/>
        <p:txBody>
          <a:bodyPr/>
          <a:lstStyle/>
          <a:p>
            <a:pPr algn="ctr" rtl="0"/>
            <a:r>
              <a:rPr lang="en-US" sz="1000" b="1" kern="1200">
                <a:solidFill>
                  <a:srgbClr val="125CA7"/>
                </a:solidFill>
                <a:latin typeface="Segoe" pitchFamily="34" charset="0"/>
                <a:ea typeface="+mn-ea"/>
                <a:cs typeface="+mn-cs"/>
              </a:rPr>
              <a:t>Microsoft Confidential</a:t>
            </a:r>
            <a:endParaRPr lang="en-US" sz="1000" b="1" kern="1200" dirty="0">
              <a:solidFill>
                <a:srgbClr val="125CA7"/>
              </a:solidFill>
              <a:latin typeface="Segoe" pitchFamily="34" charset="0"/>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le and Content_MSnet">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9" name="Picture 8" descr="blueband.tif"/>
          <p:cNvPicPr>
            <a:picLocks noChangeAspect="1"/>
          </p:cNvPicPr>
          <p:nvPr userDrawn="1"/>
        </p:nvPicPr>
        <p:blipFill>
          <a:blip r:embed="rId3"/>
          <a:stretch>
            <a:fillRect/>
          </a:stretch>
        </p:blipFill>
        <p:spPr>
          <a:xfrm>
            <a:off x="0" y="6017028"/>
            <a:ext cx="8128000" cy="476250"/>
          </a:xfrm>
          <a:prstGeom prst="rect">
            <a:avLst/>
          </a:prstGeom>
        </p:spPr>
      </p:pic>
      <p:sp>
        <p:nvSpPr>
          <p:cNvPr id="2" name="Title 1"/>
          <p:cNvSpPr>
            <a:spLocks noGrp="1"/>
          </p:cNvSpPr>
          <p:nvPr>
            <p:ph type="title" hasCustomPrompt="1"/>
          </p:nvPr>
        </p:nvSpPr>
        <p:spPr/>
        <p:txBody>
          <a:bodyPr/>
          <a:lstStyle/>
          <a:p>
            <a:r>
              <a:rPr lang="en-US" dirty="0" smtClean="0"/>
              <a:t>One Column Text Page</a:t>
            </a:r>
            <a:endParaRPr lang="en-US" dirty="0"/>
          </a:p>
        </p:txBody>
      </p:sp>
      <p:sp>
        <p:nvSpPr>
          <p:cNvPr id="4" name="Text Placeholder 5"/>
          <p:cNvSpPr>
            <a:spLocks noGrp="1"/>
          </p:cNvSpPr>
          <p:nvPr>
            <p:ph type="body" sz="quarter" idx="10" hasCustomPrompt="1"/>
          </p:nvPr>
        </p:nvSpPr>
        <p:spPr>
          <a:xfrm>
            <a:off x="359833" y="1203854"/>
            <a:ext cx="8382000" cy="1677383"/>
          </a:xfrm>
        </p:spPr>
        <p:txBody>
          <a:bodyPr/>
          <a:lstStyle>
            <a:lvl1pPr>
              <a:lnSpc>
                <a:spcPct val="90000"/>
              </a:lnSpc>
              <a:buSzPct val="100000"/>
              <a:buFont typeface="Arial" pitchFamily="34" charset="0"/>
              <a:buChar char="•"/>
              <a:defRPr/>
            </a:lvl1pPr>
            <a:lvl2pPr>
              <a:lnSpc>
                <a:spcPct val="90000"/>
              </a:lnSpc>
              <a:buSzPct val="100000"/>
              <a:buFont typeface="Arial" pitchFamily="34" charset="0"/>
              <a:buChar char="•"/>
              <a:defRPr/>
            </a:lvl2pPr>
            <a:lvl3pPr>
              <a:lnSpc>
                <a:spcPct val="90000"/>
              </a:lnSpc>
              <a:buSzPct val="100000"/>
              <a:buFont typeface="Arial" pitchFamily="34" charset="0"/>
              <a:buChar char="•"/>
              <a:defRPr/>
            </a:lvl3pPr>
            <a:lvl4pPr>
              <a:lnSpc>
                <a:spcPct val="90000"/>
              </a:lnSpc>
              <a:buSzPct val="100000"/>
              <a:buFont typeface="Arial" pitchFamily="34" charset="0"/>
              <a:buChar char="•"/>
              <a:defRPr/>
            </a:lvl4pPr>
            <a:lvl5pPr>
              <a:lnSpc>
                <a:spcPct val="90000"/>
              </a:lnSpc>
              <a:buSzPct val="100000"/>
              <a:buFont typeface="Arial" pitchFamily="34" charset="0"/>
              <a:buChar char="•"/>
              <a:defRPr/>
            </a:lvl5pPr>
          </a:lstStyle>
          <a:p>
            <a:pPr lvl="0"/>
            <a:r>
              <a:rPr lang="en-US" dirty="0" smtClean="0"/>
              <a:t>&lt;Insert First Level Text&gt;</a:t>
            </a:r>
          </a:p>
          <a:p>
            <a:pPr lvl="1"/>
            <a:r>
              <a:rPr lang="en-US" dirty="0" smtClean="0"/>
              <a:t>&lt;Insert Second Level Text&gt;</a:t>
            </a:r>
          </a:p>
          <a:p>
            <a:pPr lvl="2"/>
            <a:r>
              <a:rPr lang="en-US" dirty="0" smtClean="0"/>
              <a:t>&lt;Insert Third Level Text&gt;</a:t>
            </a:r>
          </a:p>
          <a:p>
            <a:pPr lvl="3"/>
            <a:r>
              <a:rPr lang="en-US" dirty="0" smtClean="0"/>
              <a:t>&lt;Insert Fourth Level Text&gt;</a:t>
            </a:r>
          </a:p>
          <a:p>
            <a:pPr lvl="4"/>
            <a:r>
              <a:rPr lang="en-US" dirty="0" smtClean="0"/>
              <a:t>&lt;Insert Fifth Level Text&gt;</a:t>
            </a:r>
            <a:endParaRPr lang="en-US" dirty="0"/>
          </a:p>
        </p:txBody>
      </p:sp>
      <p:pic>
        <p:nvPicPr>
          <p:cNvPr id="5" name="Picture 4" descr="MSnet_logo.png"/>
          <p:cNvPicPr>
            <a:picLocks noChangeAspect="1"/>
          </p:cNvPicPr>
          <p:nvPr userDrawn="1"/>
        </p:nvPicPr>
        <p:blipFill>
          <a:blip r:embed="rId4" cstate="print"/>
          <a:stretch>
            <a:fillRect/>
          </a:stretch>
        </p:blipFill>
        <p:spPr>
          <a:xfrm>
            <a:off x="8016199" y="6067062"/>
            <a:ext cx="792459" cy="400314"/>
          </a:xfrm>
          <a:prstGeom prst="rect">
            <a:avLst/>
          </a:prstGeom>
        </p:spPr>
      </p:pic>
      <p:sp>
        <p:nvSpPr>
          <p:cNvPr id="7" name="Date Placeholder 6"/>
          <p:cNvSpPr>
            <a:spLocks noGrp="1"/>
          </p:cNvSpPr>
          <p:nvPr>
            <p:ph type="dt" sz="half" idx="11"/>
          </p:nvPr>
        </p:nvSpPr>
        <p:spPr/>
        <p:txBody>
          <a:bodyPr/>
          <a:lstStyle/>
          <a:p>
            <a:pPr algn="l" rtl="0"/>
            <a:r>
              <a:rPr lang="en-US" sz="1000" kern="1200">
                <a:solidFill>
                  <a:srgbClr val="125CA7"/>
                </a:solidFill>
                <a:latin typeface="Segoe" pitchFamily="34" charset="0"/>
                <a:ea typeface="+mn-ea"/>
                <a:cs typeface="+mn-cs"/>
              </a:rPr>
              <a:t>Presentation Title |  PP |   DD Month YYYY</a:t>
            </a:r>
            <a:endParaRPr lang="en-US" sz="1000" kern="1200" dirty="0">
              <a:solidFill>
                <a:srgbClr val="125CA7"/>
              </a:solidFill>
              <a:latin typeface="Segoe" pitchFamily="34" charset="0"/>
              <a:ea typeface="+mn-ea"/>
              <a:cs typeface="+mn-cs"/>
            </a:endParaRPr>
          </a:p>
        </p:txBody>
      </p:sp>
      <p:sp>
        <p:nvSpPr>
          <p:cNvPr id="8" name="Footer Placeholder 7"/>
          <p:cNvSpPr>
            <a:spLocks noGrp="1"/>
          </p:cNvSpPr>
          <p:nvPr>
            <p:ph type="ftr" sz="quarter" idx="12"/>
          </p:nvPr>
        </p:nvSpPr>
        <p:spPr/>
        <p:txBody>
          <a:bodyPr/>
          <a:lstStyle/>
          <a:p>
            <a:pPr algn="ctr" rtl="0"/>
            <a:r>
              <a:rPr lang="en-US" sz="1000" b="1" kern="1200">
                <a:solidFill>
                  <a:srgbClr val="125CA7"/>
                </a:solidFill>
                <a:latin typeface="Segoe" pitchFamily="34" charset="0"/>
                <a:ea typeface="+mn-ea"/>
                <a:cs typeface="+mn-cs"/>
              </a:rPr>
              <a:t>Microsoft Confidential</a:t>
            </a:r>
            <a:endParaRPr lang="en-US" sz="1000" b="1" kern="1200" dirty="0">
              <a:solidFill>
                <a:srgbClr val="125CA7"/>
              </a:solidFill>
              <a:latin typeface="Segoe" pitchFamily="34" charset="0"/>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Title and Content_ASPnet">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9" name="Picture 8" descr="blueband.tif"/>
          <p:cNvPicPr>
            <a:picLocks noChangeAspect="1"/>
          </p:cNvPicPr>
          <p:nvPr userDrawn="1"/>
        </p:nvPicPr>
        <p:blipFill>
          <a:blip r:embed="rId3"/>
          <a:stretch>
            <a:fillRect/>
          </a:stretch>
        </p:blipFill>
        <p:spPr>
          <a:xfrm>
            <a:off x="0" y="6017028"/>
            <a:ext cx="8128000" cy="476250"/>
          </a:xfrm>
          <a:prstGeom prst="rect">
            <a:avLst/>
          </a:prstGeom>
        </p:spPr>
      </p:pic>
      <p:sp>
        <p:nvSpPr>
          <p:cNvPr id="2" name="Title 1"/>
          <p:cNvSpPr>
            <a:spLocks noGrp="1"/>
          </p:cNvSpPr>
          <p:nvPr>
            <p:ph type="title" hasCustomPrompt="1"/>
          </p:nvPr>
        </p:nvSpPr>
        <p:spPr/>
        <p:txBody>
          <a:bodyPr/>
          <a:lstStyle/>
          <a:p>
            <a:r>
              <a:rPr lang="en-US" dirty="0" smtClean="0"/>
              <a:t>One Column Text Page</a:t>
            </a:r>
            <a:endParaRPr lang="en-US" dirty="0"/>
          </a:p>
        </p:txBody>
      </p:sp>
      <p:sp>
        <p:nvSpPr>
          <p:cNvPr id="4" name="Text Placeholder 5"/>
          <p:cNvSpPr>
            <a:spLocks noGrp="1"/>
          </p:cNvSpPr>
          <p:nvPr>
            <p:ph type="body" sz="quarter" idx="10" hasCustomPrompt="1"/>
          </p:nvPr>
        </p:nvSpPr>
        <p:spPr>
          <a:xfrm>
            <a:off x="359833" y="1203854"/>
            <a:ext cx="8382000" cy="1677383"/>
          </a:xfrm>
        </p:spPr>
        <p:txBody>
          <a:bodyPr/>
          <a:lstStyle>
            <a:lvl1pPr>
              <a:lnSpc>
                <a:spcPct val="90000"/>
              </a:lnSpc>
              <a:buSzPct val="100000"/>
              <a:buFont typeface="Arial" pitchFamily="34" charset="0"/>
              <a:buChar char="•"/>
              <a:defRPr/>
            </a:lvl1pPr>
            <a:lvl2pPr>
              <a:lnSpc>
                <a:spcPct val="90000"/>
              </a:lnSpc>
              <a:buSzPct val="100000"/>
              <a:buFont typeface="Arial" pitchFamily="34" charset="0"/>
              <a:buChar char="•"/>
              <a:defRPr/>
            </a:lvl2pPr>
            <a:lvl3pPr>
              <a:lnSpc>
                <a:spcPct val="90000"/>
              </a:lnSpc>
              <a:buSzPct val="100000"/>
              <a:buFont typeface="Arial" pitchFamily="34" charset="0"/>
              <a:buChar char="•"/>
              <a:defRPr/>
            </a:lvl3pPr>
            <a:lvl4pPr>
              <a:lnSpc>
                <a:spcPct val="90000"/>
              </a:lnSpc>
              <a:buSzPct val="100000"/>
              <a:buFont typeface="Arial" pitchFamily="34" charset="0"/>
              <a:buChar char="•"/>
              <a:defRPr/>
            </a:lvl4pPr>
            <a:lvl5pPr>
              <a:lnSpc>
                <a:spcPct val="90000"/>
              </a:lnSpc>
              <a:buSzPct val="100000"/>
              <a:buFont typeface="Arial" pitchFamily="34" charset="0"/>
              <a:buChar char="•"/>
              <a:defRPr/>
            </a:lvl5pPr>
          </a:lstStyle>
          <a:p>
            <a:pPr lvl="0"/>
            <a:r>
              <a:rPr lang="en-US" dirty="0" smtClean="0"/>
              <a:t>&lt;Insert First Level Text&gt;</a:t>
            </a:r>
          </a:p>
          <a:p>
            <a:pPr lvl="1"/>
            <a:r>
              <a:rPr lang="en-US" dirty="0" smtClean="0"/>
              <a:t>&lt;Insert Second Level Text&gt;</a:t>
            </a:r>
          </a:p>
          <a:p>
            <a:pPr lvl="2"/>
            <a:r>
              <a:rPr lang="en-US" dirty="0" smtClean="0"/>
              <a:t>&lt;Insert Third Level Text&gt;</a:t>
            </a:r>
          </a:p>
          <a:p>
            <a:pPr lvl="3"/>
            <a:r>
              <a:rPr lang="en-US" dirty="0" smtClean="0"/>
              <a:t>&lt;Insert Fourth Level Text&gt;</a:t>
            </a:r>
          </a:p>
          <a:p>
            <a:pPr lvl="4"/>
            <a:r>
              <a:rPr lang="en-US" dirty="0" smtClean="0"/>
              <a:t>&lt;Insert Fifth Level Text&gt;</a:t>
            </a:r>
            <a:endParaRPr lang="en-US" dirty="0"/>
          </a:p>
        </p:txBody>
      </p:sp>
      <p:pic>
        <p:nvPicPr>
          <p:cNvPr id="5" name="Picture 4" descr="ASPnet_logo.png"/>
          <p:cNvPicPr>
            <a:picLocks noChangeAspect="1"/>
          </p:cNvPicPr>
          <p:nvPr userDrawn="1"/>
        </p:nvPicPr>
        <p:blipFill>
          <a:blip r:embed="rId4" cstate="print"/>
          <a:stretch>
            <a:fillRect/>
          </a:stretch>
        </p:blipFill>
        <p:spPr>
          <a:xfrm>
            <a:off x="7610355" y="6068988"/>
            <a:ext cx="1152646" cy="399373"/>
          </a:xfrm>
          <a:prstGeom prst="rect">
            <a:avLst/>
          </a:prstGeom>
        </p:spPr>
      </p:pic>
      <p:sp>
        <p:nvSpPr>
          <p:cNvPr id="7" name="Date Placeholder 6"/>
          <p:cNvSpPr>
            <a:spLocks noGrp="1"/>
          </p:cNvSpPr>
          <p:nvPr>
            <p:ph type="dt" sz="half" idx="11"/>
          </p:nvPr>
        </p:nvSpPr>
        <p:spPr/>
        <p:txBody>
          <a:bodyPr/>
          <a:lstStyle/>
          <a:p>
            <a:pPr algn="l" rtl="0"/>
            <a:r>
              <a:rPr lang="en-US" sz="1000" kern="1200">
                <a:solidFill>
                  <a:srgbClr val="125CA7"/>
                </a:solidFill>
                <a:latin typeface="Segoe" pitchFamily="34" charset="0"/>
                <a:ea typeface="+mn-ea"/>
                <a:cs typeface="+mn-cs"/>
              </a:rPr>
              <a:t>Presentation Title |  PP |   DD Month YYYY</a:t>
            </a:r>
            <a:endParaRPr lang="en-US" sz="1000" kern="1200" dirty="0">
              <a:solidFill>
                <a:srgbClr val="125CA7"/>
              </a:solidFill>
              <a:latin typeface="Segoe" pitchFamily="34" charset="0"/>
              <a:ea typeface="+mn-ea"/>
              <a:cs typeface="+mn-cs"/>
            </a:endParaRPr>
          </a:p>
        </p:txBody>
      </p:sp>
      <p:sp>
        <p:nvSpPr>
          <p:cNvPr id="8" name="Footer Placeholder 7"/>
          <p:cNvSpPr>
            <a:spLocks noGrp="1"/>
          </p:cNvSpPr>
          <p:nvPr>
            <p:ph type="ftr" sz="quarter" idx="12"/>
          </p:nvPr>
        </p:nvSpPr>
        <p:spPr/>
        <p:txBody>
          <a:bodyPr/>
          <a:lstStyle/>
          <a:p>
            <a:pPr algn="ctr" rtl="0"/>
            <a:r>
              <a:rPr lang="en-US" sz="1000" b="1" kern="1200">
                <a:solidFill>
                  <a:srgbClr val="125CA7"/>
                </a:solidFill>
                <a:latin typeface="Segoe" pitchFamily="34" charset="0"/>
                <a:ea typeface="+mn-ea"/>
                <a:cs typeface="+mn-cs"/>
              </a:rPr>
              <a:t>Microsoft Confidential</a:t>
            </a:r>
            <a:endParaRPr lang="en-US" sz="1000" b="1" kern="1200" dirty="0">
              <a:solidFill>
                <a:srgbClr val="125CA7"/>
              </a:solidFill>
              <a:latin typeface="Segoe" pitchFamily="34" charset="0"/>
              <a:ea typeface="+mn-ea"/>
              <a:cs typeface="+mn-cs"/>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048656-09F0-49D3-AD4E-F5BD6BB877A8}" type="datetimeFigureOut">
              <a:rPr lang="en-US" smtClean="0"/>
              <a:pPr/>
              <a:t>10/8/2008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874A3B-1193-4F29-9532-C5A03CEAE59F}"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Title and Content_VisualStudio">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9" name="Picture 8" descr="blueband.tif"/>
          <p:cNvPicPr>
            <a:picLocks noChangeAspect="1"/>
          </p:cNvPicPr>
          <p:nvPr userDrawn="1"/>
        </p:nvPicPr>
        <p:blipFill>
          <a:blip r:embed="rId3"/>
          <a:stretch>
            <a:fillRect/>
          </a:stretch>
        </p:blipFill>
        <p:spPr>
          <a:xfrm>
            <a:off x="0" y="6017028"/>
            <a:ext cx="8128000" cy="476250"/>
          </a:xfrm>
          <a:prstGeom prst="rect">
            <a:avLst/>
          </a:prstGeom>
        </p:spPr>
      </p:pic>
      <p:sp>
        <p:nvSpPr>
          <p:cNvPr id="2" name="Title 1"/>
          <p:cNvSpPr>
            <a:spLocks noGrp="1"/>
          </p:cNvSpPr>
          <p:nvPr>
            <p:ph type="title" hasCustomPrompt="1"/>
          </p:nvPr>
        </p:nvSpPr>
        <p:spPr/>
        <p:txBody>
          <a:bodyPr/>
          <a:lstStyle/>
          <a:p>
            <a:r>
              <a:rPr lang="en-US" dirty="0" smtClean="0"/>
              <a:t>One Column Text Page</a:t>
            </a:r>
            <a:endParaRPr lang="en-US" dirty="0"/>
          </a:p>
        </p:txBody>
      </p:sp>
      <p:sp>
        <p:nvSpPr>
          <p:cNvPr id="4" name="Text Placeholder 5"/>
          <p:cNvSpPr>
            <a:spLocks noGrp="1"/>
          </p:cNvSpPr>
          <p:nvPr>
            <p:ph type="body" sz="quarter" idx="10" hasCustomPrompt="1"/>
          </p:nvPr>
        </p:nvSpPr>
        <p:spPr>
          <a:xfrm>
            <a:off x="359833" y="1203854"/>
            <a:ext cx="8382000" cy="1677383"/>
          </a:xfrm>
        </p:spPr>
        <p:txBody>
          <a:bodyPr/>
          <a:lstStyle>
            <a:lvl1pPr>
              <a:lnSpc>
                <a:spcPct val="90000"/>
              </a:lnSpc>
              <a:buSzPct val="100000"/>
              <a:buFont typeface="Arial" pitchFamily="34" charset="0"/>
              <a:buChar char="•"/>
              <a:defRPr/>
            </a:lvl1pPr>
            <a:lvl2pPr>
              <a:lnSpc>
                <a:spcPct val="90000"/>
              </a:lnSpc>
              <a:buSzPct val="100000"/>
              <a:buFont typeface="Arial" pitchFamily="34" charset="0"/>
              <a:buChar char="•"/>
              <a:defRPr/>
            </a:lvl2pPr>
            <a:lvl3pPr>
              <a:lnSpc>
                <a:spcPct val="90000"/>
              </a:lnSpc>
              <a:buSzPct val="100000"/>
              <a:buFont typeface="Arial" pitchFamily="34" charset="0"/>
              <a:buChar char="•"/>
              <a:defRPr/>
            </a:lvl3pPr>
            <a:lvl4pPr>
              <a:lnSpc>
                <a:spcPct val="90000"/>
              </a:lnSpc>
              <a:buSzPct val="100000"/>
              <a:buFont typeface="Arial" pitchFamily="34" charset="0"/>
              <a:buChar char="•"/>
              <a:defRPr/>
            </a:lvl4pPr>
            <a:lvl5pPr>
              <a:lnSpc>
                <a:spcPct val="90000"/>
              </a:lnSpc>
              <a:buSzPct val="100000"/>
              <a:buFont typeface="Arial" pitchFamily="34" charset="0"/>
              <a:buChar char="•"/>
              <a:defRPr/>
            </a:lvl5pPr>
          </a:lstStyle>
          <a:p>
            <a:pPr lvl="0"/>
            <a:r>
              <a:rPr lang="en-US" dirty="0" smtClean="0"/>
              <a:t>&lt;Insert First Level Text&gt;</a:t>
            </a:r>
          </a:p>
          <a:p>
            <a:pPr lvl="1"/>
            <a:r>
              <a:rPr lang="en-US" dirty="0" smtClean="0"/>
              <a:t>&lt;Insert Second Level Text&gt;</a:t>
            </a:r>
          </a:p>
          <a:p>
            <a:pPr lvl="2"/>
            <a:r>
              <a:rPr lang="en-US" dirty="0" smtClean="0"/>
              <a:t>&lt;Insert Third Level Text&gt;</a:t>
            </a:r>
          </a:p>
          <a:p>
            <a:pPr lvl="3"/>
            <a:r>
              <a:rPr lang="en-US" dirty="0" smtClean="0"/>
              <a:t>&lt;Insert Fourth Level Text&gt;</a:t>
            </a:r>
          </a:p>
          <a:p>
            <a:pPr lvl="4"/>
            <a:r>
              <a:rPr lang="en-US" dirty="0" smtClean="0"/>
              <a:t>&lt;Insert Fifth Level Text&gt;</a:t>
            </a:r>
            <a:endParaRPr lang="en-US" dirty="0"/>
          </a:p>
        </p:txBody>
      </p:sp>
      <p:pic>
        <p:nvPicPr>
          <p:cNvPr id="5" name="Picture 4" descr="visualstudio_logo.png"/>
          <p:cNvPicPr>
            <a:picLocks noChangeAspect="1"/>
          </p:cNvPicPr>
          <p:nvPr userDrawn="1"/>
        </p:nvPicPr>
        <p:blipFill>
          <a:blip r:embed="rId4" cstate="print"/>
          <a:stretch>
            <a:fillRect/>
          </a:stretch>
        </p:blipFill>
        <p:spPr>
          <a:xfrm>
            <a:off x="6935164" y="6123186"/>
            <a:ext cx="1827836" cy="277396"/>
          </a:xfrm>
          <a:prstGeom prst="rect">
            <a:avLst/>
          </a:prstGeom>
        </p:spPr>
      </p:pic>
      <p:sp>
        <p:nvSpPr>
          <p:cNvPr id="7" name="Date Placeholder 6"/>
          <p:cNvSpPr>
            <a:spLocks noGrp="1"/>
          </p:cNvSpPr>
          <p:nvPr>
            <p:ph type="dt" sz="half" idx="11"/>
          </p:nvPr>
        </p:nvSpPr>
        <p:spPr/>
        <p:txBody>
          <a:bodyPr/>
          <a:lstStyle/>
          <a:p>
            <a:pPr algn="l" rtl="0"/>
            <a:r>
              <a:rPr lang="en-US" sz="1000" kern="1200">
                <a:solidFill>
                  <a:srgbClr val="125CA7"/>
                </a:solidFill>
                <a:latin typeface="Segoe" pitchFamily="34" charset="0"/>
                <a:ea typeface="+mn-ea"/>
                <a:cs typeface="+mn-cs"/>
              </a:rPr>
              <a:t>Presentation Title |  PP |   DD Month YYYY</a:t>
            </a:r>
            <a:endParaRPr lang="en-US" sz="1000" kern="1200" dirty="0">
              <a:solidFill>
                <a:srgbClr val="125CA7"/>
              </a:solidFill>
              <a:latin typeface="Segoe" pitchFamily="34" charset="0"/>
              <a:ea typeface="+mn-ea"/>
              <a:cs typeface="+mn-cs"/>
            </a:endParaRPr>
          </a:p>
        </p:txBody>
      </p:sp>
      <p:sp>
        <p:nvSpPr>
          <p:cNvPr id="8" name="Footer Placeholder 7"/>
          <p:cNvSpPr>
            <a:spLocks noGrp="1"/>
          </p:cNvSpPr>
          <p:nvPr>
            <p:ph type="ftr" sz="quarter" idx="12"/>
          </p:nvPr>
        </p:nvSpPr>
        <p:spPr/>
        <p:txBody>
          <a:bodyPr/>
          <a:lstStyle/>
          <a:p>
            <a:pPr algn="ctr" rtl="0"/>
            <a:r>
              <a:rPr lang="en-US" sz="1000" b="1" kern="1200">
                <a:solidFill>
                  <a:srgbClr val="125CA7"/>
                </a:solidFill>
                <a:latin typeface="Segoe" pitchFamily="34" charset="0"/>
                <a:ea typeface="+mn-ea"/>
                <a:cs typeface="+mn-cs"/>
              </a:rPr>
              <a:t>Microsoft Confidential</a:t>
            </a:r>
            <a:endParaRPr lang="en-US" sz="1000" b="1" kern="1200" dirty="0">
              <a:solidFill>
                <a:srgbClr val="125CA7"/>
              </a:solidFill>
              <a:latin typeface="Segoe" pitchFamily="34" charset="0"/>
              <a:ea typeface="+mn-ea"/>
              <a:cs typeface="+mn-cs"/>
            </a:endParaRPr>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blueband.tif"/>
          <p:cNvPicPr>
            <a:picLocks noChangeAspect="1"/>
          </p:cNvPicPr>
          <p:nvPr userDrawn="1"/>
        </p:nvPicPr>
        <p:blipFill>
          <a:blip r:embed="rId2"/>
          <a:stretch>
            <a:fillRect/>
          </a:stretch>
        </p:blipFill>
        <p:spPr>
          <a:xfrm>
            <a:off x="0" y="6017028"/>
            <a:ext cx="8128000" cy="476250"/>
          </a:xfrm>
          <a:prstGeom prst="rect">
            <a:avLst/>
          </a:prstGeom>
        </p:spPr>
      </p:pic>
      <p:sp>
        <p:nvSpPr>
          <p:cNvPr id="2" name="Title 1"/>
          <p:cNvSpPr>
            <a:spLocks noGrp="1"/>
          </p:cNvSpPr>
          <p:nvPr>
            <p:ph type="title" hasCustomPrompt="1"/>
          </p:nvPr>
        </p:nvSpPr>
        <p:spPr/>
        <p:txBody>
          <a:bodyPr/>
          <a:lstStyle>
            <a:lvl1pPr>
              <a:tabLst>
                <a:tab pos="2334762" algn="l"/>
              </a:tabLst>
              <a:defRPr/>
            </a:lvl1pPr>
          </a:lstStyle>
          <a:p>
            <a:r>
              <a:rPr lang="en-US" dirty="0" smtClean="0"/>
              <a:t>Two Column Text Page</a:t>
            </a:r>
            <a:endParaRPr lang="en-US" dirty="0"/>
          </a:p>
        </p:txBody>
      </p:sp>
      <p:sp>
        <p:nvSpPr>
          <p:cNvPr id="3" name="Content Placeholder 2"/>
          <p:cNvSpPr>
            <a:spLocks noGrp="1"/>
          </p:cNvSpPr>
          <p:nvPr>
            <p:ph sz="half" idx="1" hasCustomPrompt="1"/>
          </p:nvPr>
        </p:nvSpPr>
        <p:spPr>
          <a:xfrm>
            <a:off x="359835" y="1203854"/>
            <a:ext cx="4019021" cy="1677383"/>
          </a:xfrm>
        </p:spPr>
        <p:txBody>
          <a:bodyPr/>
          <a:lstStyle>
            <a:lvl1pPr marL="289697" indent="-289697">
              <a:lnSpc>
                <a:spcPct val="90000"/>
              </a:lnSpc>
              <a:buFont typeface="Arial" pitchFamily="34" charset="0"/>
              <a:buChar char="•"/>
              <a:defRPr sz="2300"/>
            </a:lvl1pPr>
            <a:lvl2pPr marL="519865" indent="-230169">
              <a:lnSpc>
                <a:spcPct val="90000"/>
              </a:lnSpc>
              <a:buFont typeface="Arial" pitchFamily="34" charset="0"/>
              <a:buChar char="•"/>
              <a:defRPr sz="2000"/>
            </a:lvl2pPr>
            <a:lvl3pPr marL="761940" indent="-242074">
              <a:lnSpc>
                <a:spcPct val="90000"/>
              </a:lnSpc>
              <a:buFont typeface="Arial" pitchFamily="34" charset="0"/>
              <a:buChar char="•"/>
              <a:defRPr sz="2000"/>
            </a:lvl3pPr>
            <a:lvl4pPr marL="1004014" indent="-242074">
              <a:lnSpc>
                <a:spcPct val="90000"/>
              </a:lnSpc>
              <a:buFont typeface="Arial" pitchFamily="34" charset="0"/>
              <a:buChar char="•"/>
              <a:defRPr sz="2000"/>
            </a:lvl4pPr>
            <a:lvl5pPr marL="1234182" indent="-230169">
              <a:lnSpc>
                <a:spcPct val="90000"/>
              </a:lnSpc>
              <a:buFont typeface="Arial" pitchFamily="34" charset="0"/>
              <a:buChar char="•"/>
              <a:defRPr sz="2000"/>
            </a:lvl5pPr>
            <a:lvl6pPr>
              <a:defRPr sz="1800"/>
            </a:lvl6pPr>
            <a:lvl7pPr>
              <a:defRPr sz="1800"/>
            </a:lvl7pPr>
            <a:lvl8pPr>
              <a:defRPr sz="1800"/>
            </a:lvl8pPr>
            <a:lvl9pPr>
              <a:defRPr sz="1800"/>
            </a:lvl9pPr>
          </a:lstStyle>
          <a:p>
            <a:pPr lvl="0"/>
            <a:r>
              <a:rPr lang="en-US" dirty="0" smtClean="0"/>
              <a:t>&lt;Insert First Level Text&gt;</a:t>
            </a:r>
          </a:p>
          <a:p>
            <a:pPr lvl="1"/>
            <a:r>
              <a:rPr lang="en-US" dirty="0" smtClean="0"/>
              <a:t>&lt;Insert Second Level Text&gt;</a:t>
            </a:r>
          </a:p>
          <a:p>
            <a:pPr lvl="2"/>
            <a:r>
              <a:rPr lang="en-US" dirty="0" smtClean="0"/>
              <a:t>&lt;Insert Third Level Text&gt;</a:t>
            </a:r>
          </a:p>
          <a:p>
            <a:pPr lvl="3"/>
            <a:r>
              <a:rPr lang="en-US" dirty="0" smtClean="0"/>
              <a:t>&lt;Insert Fourth Level Text&gt;</a:t>
            </a:r>
          </a:p>
          <a:p>
            <a:pPr lvl="4"/>
            <a:r>
              <a:rPr lang="en-US" dirty="0" smtClean="0"/>
              <a:t>&lt;Insert Fifth Level Text&gt;</a:t>
            </a:r>
            <a:endParaRPr lang="en-US" dirty="0"/>
          </a:p>
        </p:txBody>
      </p:sp>
      <p:sp>
        <p:nvSpPr>
          <p:cNvPr id="4" name="Content Placeholder 3"/>
          <p:cNvSpPr>
            <a:spLocks noGrp="1"/>
          </p:cNvSpPr>
          <p:nvPr>
            <p:ph sz="half" idx="2" hasCustomPrompt="1"/>
          </p:nvPr>
        </p:nvSpPr>
        <p:spPr>
          <a:xfrm>
            <a:off x="4755887" y="1203854"/>
            <a:ext cx="4020343" cy="1677383"/>
          </a:xfrm>
        </p:spPr>
        <p:txBody>
          <a:bodyPr/>
          <a:lstStyle>
            <a:lvl1pPr marL="289697" indent="-289697">
              <a:lnSpc>
                <a:spcPct val="90000"/>
              </a:lnSpc>
              <a:buFont typeface="Arial" pitchFamily="34" charset="0"/>
              <a:buChar char="•"/>
              <a:defRPr sz="2300"/>
            </a:lvl1pPr>
            <a:lvl2pPr marL="519865" indent="-230169">
              <a:lnSpc>
                <a:spcPct val="90000"/>
              </a:lnSpc>
              <a:buFont typeface="Arial" pitchFamily="34" charset="0"/>
              <a:buChar char="•"/>
              <a:defRPr sz="2000"/>
            </a:lvl2pPr>
            <a:lvl3pPr marL="761940" indent="-242074">
              <a:lnSpc>
                <a:spcPct val="90000"/>
              </a:lnSpc>
              <a:buFont typeface="Arial" pitchFamily="34" charset="0"/>
              <a:buChar char="•"/>
              <a:defRPr sz="2000"/>
            </a:lvl3pPr>
            <a:lvl4pPr marL="1004014" indent="-242074">
              <a:lnSpc>
                <a:spcPct val="90000"/>
              </a:lnSpc>
              <a:buFont typeface="Arial" pitchFamily="34" charset="0"/>
              <a:buChar char="•"/>
              <a:defRPr sz="2000"/>
            </a:lvl4pPr>
            <a:lvl5pPr marL="1234182" indent="-230169">
              <a:lnSpc>
                <a:spcPct val="90000"/>
              </a:lnSpc>
              <a:buFont typeface="Arial" pitchFamily="34" charset="0"/>
              <a:buChar char="•"/>
              <a:defRPr sz="2000"/>
            </a:lvl5pPr>
            <a:lvl6pPr>
              <a:defRPr sz="1800"/>
            </a:lvl6pPr>
            <a:lvl7pPr>
              <a:defRPr sz="1800"/>
            </a:lvl7pPr>
            <a:lvl8pPr>
              <a:defRPr sz="1800"/>
            </a:lvl8pPr>
            <a:lvl9pPr>
              <a:defRPr sz="1800"/>
            </a:lvl9pPr>
          </a:lstStyle>
          <a:p>
            <a:pPr lvl="0"/>
            <a:r>
              <a:rPr lang="en-US" dirty="0" smtClean="0"/>
              <a:t>&lt;Insert First Level Text&gt;</a:t>
            </a:r>
          </a:p>
          <a:p>
            <a:pPr lvl="1"/>
            <a:r>
              <a:rPr lang="en-US" dirty="0" smtClean="0"/>
              <a:t>&lt;Insert Second Level Text&gt;</a:t>
            </a:r>
          </a:p>
          <a:p>
            <a:pPr lvl="2"/>
            <a:r>
              <a:rPr lang="en-US" dirty="0" smtClean="0"/>
              <a:t>&lt;Insert Third Level Text&gt;</a:t>
            </a:r>
          </a:p>
          <a:p>
            <a:pPr lvl="3"/>
            <a:r>
              <a:rPr lang="en-US" dirty="0" smtClean="0"/>
              <a:t>&lt;Insert Fourth Level Text&gt;</a:t>
            </a:r>
          </a:p>
          <a:p>
            <a:pPr lvl="4"/>
            <a:r>
              <a:rPr lang="en-US" dirty="0" smtClean="0"/>
              <a:t>&lt;Insert Fifth Level Text&gt;</a:t>
            </a:r>
            <a:endParaRPr lang="en-US" dirty="0"/>
          </a:p>
        </p:txBody>
      </p:sp>
      <p:pic>
        <p:nvPicPr>
          <p:cNvPr id="5" name="Picture 4" descr="Silverlight_logo.png"/>
          <p:cNvPicPr>
            <a:picLocks noChangeAspect="1"/>
          </p:cNvPicPr>
          <p:nvPr userDrawn="1"/>
        </p:nvPicPr>
        <p:blipFill>
          <a:blip r:embed="rId3" cstate="print"/>
          <a:stretch>
            <a:fillRect/>
          </a:stretch>
        </p:blipFill>
        <p:spPr>
          <a:xfrm>
            <a:off x="7383683" y="6053264"/>
            <a:ext cx="1379318" cy="447849"/>
          </a:xfrm>
          <a:prstGeom prst="rect">
            <a:avLst/>
          </a:prstGeom>
        </p:spPr>
      </p:pic>
      <p:sp>
        <p:nvSpPr>
          <p:cNvPr id="6" name="Date Placeholder 5"/>
          <p:cNvSpPr>
            <a:spLocks noGrp="1"/>
          </p:cNvSpPr>
          <p:nvPr>
            <p:ph type="dt" sz="half" idx="10"/>
          </p:nvPr>
        </p:nvSpPr>
        <p:spPr/>
        <p:txBody>
          <a:bodyPr/>
          <a:lstStyle/>
          <a:p>
            <a:pPr algn="l" rtl="0"/>
            <a:r>
              <a:rPr lang="en-US" sz="1000" kern="1200">
                <a:solidFill>
                  <a:srgbClr val="125CA7"/>
                </a:solidFill>
                <a:latin typeface="Segoe" pitchFamily="34" charset="0"/>
                <a:ea typeface="+mn-ea"/>
                <a:cs typeface="+mn-cs"/>
              </a:rPr>
              <a:t>Presentation Title |  PP |   DD Month YYYY</a:t>
            </a:r>
            <a:endParaRPr lang="en-US" sz="1000" kern="1200" dirty="0">
              <a:solidFill>
                <a:srgbClr val="125CA7"/>
              </a:solidFill>
              <a:latin typeface="Segoe" pitchFamily="34" charset="0"/>
              <a:ea typeface="+mn-ea"/>
              <a:cs typeface="+mn-cs"/>
            </a:endParaRPr>
          </a:p>
        </p:txBody>
      </p:sp>
      <p:sp>
        <p:nvSpPr>
          <p:cNvPr id="7" name="Footer Placeholder 6"/>
          <p:cNvSpPr>
            <a:spLocks noGrp="1"/>
          </p:cNvSpPr>
          <p:nvPr>
            <p:ph type="ftr" sz="quarter" idx="11"/>
          </p:nvPr>
        </p:nvSpPr>
        <p:spPr/>
        <p:txBody>
          <a:bodyPr/>
          <a:lstStyle/>
          <a:p>
            <a:pPr algn="ctr" rtl="0"/>
            <a:r>
              <a:rPr lang="en-US" sz="1000" b="1" kern="1200">
                <a:solidFill>
                  <a:srgbClr val="125CA7"/>
                </a:solidFill>
                <a:latin typeface="Segoe" pitchFamily="34" charset="0"/>
                <a:ea typeface="+mn-ea"/>
                <a:cs typeface="+mn-cs"/>
              </a:rPr>
              <a:t>Microsoft Confidential</a:t>
            </a:r>
            <a:endParaRPr lang="en-US" sz="1000" b="1" kern="1200" dirty="0">
              <a:solidFill>
                <a:srgbClr val="125CA7"/>
              </a:solidFill>
              <a:latin typeface="Segoe" pitchFamily="34" charset="0"/>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Two Column Text Page</a:t>
            </a:r>
            <a:endParaRPr lang="en-US" dirty="0"/>
          </a:p>
        </p:txBody>
      </p:sp>
      <p:sp>
        <p:nvSpPr>
          <p:cNvPr id="3" name="Text Placeholder 2"/>
          <p:cNvSpPr>
            <a:spLocks noGrp="1"/>
          </p:cNvSpPr>
          <p:nvPr>
            <p:ph type="body" idx="1" hasCustomPrompt="1"/>
          </p:nvPr>
        </p:nvSpPr>
        <p:spPr>
          <a:xfrm>
            <a:off x="381001" y="1203854"/>
            <a:ext cx="3997854" cy="346248"/>
          </a:xfrm>
        </p:spPr>
        <p:txBody>
          <a:bodyPr anchor="b"/>
          <a:lstStyle>
            <a:lvl1pPr marL="0" indent="0">
              <a:lnSpc>
                <a:spcPct val="90000"/>
              </a:lnSpc>
              <a:spcBef>
                <a:spcPts val="0"/>
              </a:spcBef>
              <a:buNone/>
              <a:defRPr sz="2500" b="0" baseline="0">
                <a:latin typeface="+mn-lt"/>
              </a:defRPr>
            </a:lvl1pPr>
            <a:lvl2pPr marL="457163" indent="0">
              <a:buNone/>
              <a:defRPr sz="2000" b="1"/>
            </a:lvl2pPr>
            <a:lvl3pPr marL="914327" indent="0">
              <a:buNone/>
              <a:defRPr sz="1800" b="1"/>
            </a:lvl3pPr>
            <a:lvl4pPr marL="1371490" indent="0">
              <a:buNone/>
              <a:defRPr sz="1600" b="1"/>
            </a:lvl4pPr>
            <a:lvl5pPr marL="1828654" indent="0">
              <a:buNone/>
              <a:defRPr sz="1600" b="1"/>
            </a:lvl5pPr>
            <a:lvl6pPr marL="2285818" indent="0">
              <a:buNone/>
              <a:defRPr sz="1600" b="1"/>
            </a:lvl6pPr>
            <a:lvl7pPr marL="2742980" indent="0">
              <a:buNone/>
              <a:defRPr sz="1600" b="1"/>
            </a:lvl7pPr>
            <a:lvl8pPr marL="3200144" indent="0">
              <a:buNone/>
              <a:defRPr sz="1600" b="1"/>
            </a:lvl8pPr>
            <a:lvl9pPr marL="3657308" indent="0">
              <a:buNone/>
              <a:defRPr sz="1600" b="1"/>
            </a:lvl9pPr>
          </a:lstStyle>
          <a:p>
            <a:pPr lvl="0"/>
            <a:r>
              <a:rPr lang="en-US" dirty="0" smtClean="0"/>
              <a:t>First column heading</a:t>
            </a:r>
          </a:p>
        </p:txBody>
      </p:sp>
      <p:sp>
        <p:nvSpPr>
          <p:cNvPr id="4" name="Content Placeholder 3"/>
          <p:cNvSpPr>
            <a:spLocks noGrp="1"/>
          </p:cNvSpPr>
          <p:nvPr>
            <p:ph sz="half" idx="2" hasCustomPrompt="1"/>
          </p:nvPr>
        </p:nvSpPr>
        <p:spPr>
          <a:xfrm>
            <a:off x="359835" y="1597216"/>
            <a:ext cx="4019021" cy="1536318"/>
          </a:xfrm>
        </p:spPr>
        <p:txBody>
          <a:bodyPr/>
          <a:lstStyle>
            <a:lvl1pPr marL="281759" indent="-281759">
              <a:buFont typeface="Arial" pitchFamily="34" charset="0"/>
              <a:buChar char="•"/>
              <a:defRPr sz="2300"/>
            </a:lvl1pPr>
            <a:lvl2pPr marL="562196" indent="-265885">
              <a:buFont typeface="Arial" pitchFamily="34" charset="0"/>
              <a:buChar char="•"/>
              <a:defRPr sz="2000"/>
            </a:lvl2pPr>
            <a:lvl3pPr marL="813529" indent="-243397">
              <a:buFont typeface="Arial" pitchFamily="34" charset="0"/>
              <a:buChar char="•"/>
              <a:defRPr sz="1800"/>
            </a:lvl3pPr>
            <a:lvl4pPr marL="1050312" indent="-228847">
              <a:buFont typeface="Arial" pitchFamily="34" charset="0"/>
              <a:buChar char="•"/>
              <a:defRPr sz="1700"/>
            </a:lvl4pPr>
            <a:lvl5pPr marL="1279159" indent="-206358">
              <a:buFont typeface="Arial" pitchFamily="34" charset="0"/>
              <a:buChar char="•"/>
              <a:defRPr sz="1700"/>
            </a:lvl5pPr>
            <a:lvl6pPr>
              <a:defRPr sz="1600"/>
            </a:lvl6pPr>
            <a:lvl7pPr>
              <a:defRPr sz="1600"/>
            </a:lvl7pPr>
            <a:lvl8pPr>
              <a:defRPr sz="1600"/>
            </a:lvl8pPr>
            <a:lvl9pPr>
              <a:defRPr sz="1600"/>
            </a:lvl9pPr>
          </a:lstStyle>
          <a:p>
            <a:pPr lvl="0"/>
            <a:r>
              <a:rPr lang="en-US" dirty="0" smtClean="0"/>
              <a:t>&lt;Insert First Level Text&gt;</a:t>
            </a:r>
          </a:p>
          <a:p>
            <a:pPr lvl="1"/>
            <a:r>
              <a:rPr lang="en-US" dirty="0" smtClean="0"/>
              <a:t>&lt;Insert Second Level Text&gt;</a:t>
            </a:r>
          </a:p>
          <a:p>
            <a:pPr lvl="2"/>
            <a:r>
              <a:rPr lang="en-US" dirty="0" smtClean="0"/>
              <a:t>&lt;Insert Third Level Text&gt;</a:t>
            </a:r>
          </a:p>
          <a:p>
            <a:pPr lvl="3"/>
            <a:r>
              <a:rPr lang="en-US" dirty="0" smtClean="0"/>
              <a:t>&lt;Insert Fourth Level Text&gt;</a:t>
            </a:r>
          </a:p>
          <a:p>
            <a:pPr lvl="4"/>
            <a:r>
              <a:rPr lang="en-US" dirty="0" smtClean="0"/>
              <a:t>&lt;Insert Fifth Level Text&gt;</a:t>
            </a:r>
            <a:endParaRPr lang="en-US" dirty="0"/>
          </a:p>
        </p:txBody>
      </p:sp>
      <p:sp>
        <p:nvSpPr>
          <p:cNvPr id="5" name="Text Placeholder 4"/>
          <p:cNvSpPr>
            <a:spLocks noGrp="1"/>
          </p:cNvSpPr>
          <p:nvPr>
            <p:ph type="body" sz="quarter" idx="3" hasCustomPrompt="1"/>
          </p:nvPr>
        </p:nvSpPr>
        <p:spPr>
          <a:xfrm>
            <a:off x="4755888" y="1203854"/>
            <a:ext cx="4020343" cy="346248"/>
          </a:xfrm>
        </p:spPr>
        <p:txBody>
          <a:bodyPr anchor="b"/>
          <a:lstStyle>
            <a:lvl1pPr marL="0" indent="0">
              <a:lnSpc>
                <a:spcPct val="90000"/>
              </a:lnSpc>
              <a:spcBef>
                <a:spcPts val="0"/>
              </a:spcBef>
              <a:buNone/>
              <a:defRPr sz="2500" b="0">
                <a:latin typeface="+mn-lt"/>
              </a:defRPr>
            </a:lvl1pPr>
            <a:lvl2pPr marL="457163" indent="0">
              <a:buNone/>
              <a:defRPr sz="2000" b="1"/>
            </a:lvl2pPr>
            <a:lvl3pPr marL="914327" indent="0">
              <a:buNone/>
              <a:defRPr sz="1800" b="1"/>
            </a:lvl3pPr>
            <a:lvl4pPr marL="1371490" indent="0">
              <a:buNone/>
              <a:defRPr sz="1600" b="1"/>
            </a:lvl4pPr>
            <a:lvl5pPr marL="1828654" indent="0">
              <a:buNone/>
              <a:defRPr sz="1600" b="1"/>
            </a:lvl5pPr>
            <a:lvl6pPr marL="2285818" indent="0">
              <a:buNone/>
              <a:defRPr sz="1600" b="1"/>
            </a:lvl6pPr>
            <a:lvl7pPr marL="2742980" indent="0">
              <a:buNone/>
              <a:defRPr sz="1600" b="1"/>
            </a:lvl7pPr>
            <a:lvl8pPr marL="3200144" indent="0">
              <a:buNone/>
              <a:defRPr sz="1600" b="1"/>
            </a:lvl8pPr>
            <a:lvl9pPr marL="3657308" indent="0">
              <a:buNone/>
              <a:defRPr sz="1600" b="1"/>
            </a:lvl9pPr>
          </a:lstStyle>
          <a:p>
            <a:pPr lvl="0"/>
            <a:r>
              <a:rPr lang="en-US" dirty="0" smtClean="0"/>
              <a:t>Second column heading</a:t>
            </a:r>
          </a:p>
        </p:txBody>
      </p:sp>
      <p:sp>
        <p:nvSpPr>
          <p:cNvPr id="6" name="Content Placeholder 5"/>
          <p:cNvSpPr>
            <a:spLocks noGrp="1"/>
          </p:cNvSpPr>
          <p:nvPr>
            <p:ph sz="quarter" idx="4" hasCustomPrompt="1"/>
          </p:nvPr>
        </p:nvSpPr>
        <p:spPr>
          <a:xfrm>
            <a:off x="4755888" y="1597216"/>
            <a:ext cx="4020343" cy="1536318"/>
          </a:xfrm>
        </p:spPr>
        <p:txBody>
          <a:bodyPr/>
          <a:lstStyle>
            <a:lvl1pPr marL="296309" indent="-296309">
              <a:buFont typeface="Arial" pitchFamily="34" charset="0"/>
              <a:buChar char="•"/>
              <a:defRPr sz="2300"/>
            </a:lvl1pPr>
            <a:lvl2pPr marL="570132" indent="-273822">
              <a:buFont typeface="Arial" pitchFamily="34" charset="0"/>
              <a:buChar char="•"/>
              <a:defRPr sz="2000"/>
            </a:lvl2pPr>
            <a:lvl3pPr marL="821466" indent="-244720">
              <a:buFont typeface="Arial" pitchFamily="34" charset="0"/>
              <a:buChar char="•"/>
              <a:defRPr sz="1800"/>
            </a:lvl3pPr>
            <a:lvl4pPr marL="1050312" indent="-236784">
              <a:buFont typeface="Arial" pitchFamily="34" charset="0"/>
              <a:buChar char="•"/>
              <a:defRPr sz="1700"/>
            </a:lvl4pPr>
            <a:lvl5pPr marL="1279159" indent="-220910">
              <a:buFont typeface="Arial" pitchFamily="34" charset="0"/>
              <a:buChar char="•"/>
              <a:defRPr sz="1700"/>
            </a:lvl5pPr>
            <a:lvl6pPr>
              <a:defRPr sz="1600"/>
            </a:lvl6pPr>
            <a:lvl7pPr>
              <a:defRPr sz="1600"/>
            </a:lvl7pPr>
            <a:lvl8pPr>
              <a:defRPr sz="1600"/>
            </a:lvl8pPr>
            <a:lvl9pPr>
              <a:defRPr sz="1600"/>
            </a:lvl9pPr>
          </a:lstStyle>
          <a:p>
            <a:pPr lvl="0"/>
            <a:r>
              <a:rPr lang="en-US" dirty="0" smtClean="0"/>
              <a:t>&lt;Insert First Level Text&gt;</a:t>
            </a:r>
          </a:p>
          <a:p>
            <a:pPr lvl="1"/>
            <a:r>
              <a:rPr lang="en-US" dirty="0" smtClean="0"/>
              <a:t>&lt;Insert Second Level Text&gt;</a:t>
            </a:r>
          </a:p>
          <a:p>
            <a:pPr lvl="2"/>
            <a:r>
              <a:rPr lang="en-US" dirty="0" smtClean="0"/>
              <a:t>&lt;Insert Third Level Text&gt;</a:t>
            </a:r>
          </a:p>
          <a:p>
            <a:pPr lvl="3"/>
            <a:r>
              <a:rPr lang="en-US" dirty="0" smtClean="0"/>
              <a:t>&lt;Insert Fourth Level Text&gt;</a:t>
            </a:r>
          </a:p>
          <a:p>
            <a:pPr lvl="4"/>
            <a:r>
              <a:rPr lang="en-US" dirty="0" smtClean="0"/>
              <a:t>&lt;Insert Fifth Level Text&gt;</a:t>
            </a:r>
            <a:endParaRPr lang="en-US" dirty="0"/>
          </a:p>
        </p:txBody>
      </p:sp>
      <p:pic>
        <p:nvPicPr>
          <p:cNvPr id="7" name="Picture 6" descr="Silverlight_logo.png"/>
          <p:cNvPicPr>
            <a:picLocks noChangeAspect="1"/>
          </p:cNvPicPr>
          <p:nvPr userDrawn="1"/>
        </p:nvPicPr>
        <p:blipFill>
          <a:blip r:embed="rId2" cstate="print"/>
          <a:stretch>
            <a:fillRect/>
          </a:stretch>
        </p:blipFill>
        <p:spPr>
          <a:xfrm>
            <a:off x="7383683" y="6053264"/>
            <a:ext cx="1379318" cy="447849"/>
          </a:xfrm>
          <a:prstGeom prst="rect">
            <a:avLst/>
          </a:prstGeom>
        </p:spPr>
      </p:pic>
      <p:sp>
        <p:nvSpPr>
          <p:cNvPr id="8" name="Date Placeholder 7"/>
          <p:cNvSpPr>
            <a:spLocks noGrp="1"/>
          </p:cNvSpPr>
          <p:nvPr>
            <p:ph type="dt" sz="half" idx="10"/>
          </p:nvPr>
        </p:nvSpPr>
        <p:spPr/>
        <p:txBody>
          <a:bodyPr/>
          <a:lstStyle/>
          <a:p>
            <a:pPr algn="l" rtl="0"/>
            <a:r>
              <a:rPr lang="en-US" sz="1000" kern="1200">
                <a:solidFill>
                  <a:srgbClr val="125CA7"/>
                </a:solidFill>
                <a:latin typeface="Segoe" pitchFamily="34" charset="0"/>
                <a:ea typeface="+mn-ea"/>
                <a:cs typeface="+mn-cs"/>
              </a:rPr>
              <a:t>Presentation Title |  PP |   DD Month YYYY</a:t>
            </a:r>
            <a:endParaRPr lang="en-US" sz="1000" kern="1200" dirty="0">
              <a:solidFill>
                <a:srgbClr val="125CA7"/>
              </a:solidFill>
              <a:latin typeface="Segoe" pitchFamily="34" charset="0"/>
              <a:ea typeface="+mn-ea"/>
              <a:cs typeface="+mn-cs"/>
            </a:endParaRPr>
          </a:p>
        </p:txBody>
      </p:sp>
      <p:sp>
        <p:nvSpPr>
          <p:cNvPr id="9" name="Footer Placeholder 8"/>
          <p:cNvSpPr>
            <a:spLocks noGrp="1"/>
          </p:cNvSpPr>
          <p:nvPr>
            <p:ph type="ftr" sz="quarter" idx="11"/>
          </p:nvPr>
        </p:nvSpPr>
        <p:spPr/>
        <p:txBody>
          <a:bodyPr/>
          <a:lstStyle/>
          <a:p>
            <a:pPr algn="ctr" rtl="0"/>
            <a:r>
              <a:rPr lang="en-US" sz="1000" b="1" kern="1200">
                <a:solidFill>
                  <a:srgbClr val="125CA7"/>
                </a:solidFill>
                <a:latin typeface="Segoe" pitchFamily="34" charset="0"/>
                <a:ea typeface="+mn-ea"/>
                <a:cs typeface="+mn-cs"/>
              </a:rPr>
              <a:t>Microsoft Confidential</a:t>
            </a:r>
            <a:endParaRPr lang="en-US" sz="1000" b="1" kern="1200" dirty="0">
              <a:solidFill>
                <a:srgbClr val="125CA7"/>
              </a:solidFill>
              <a:latin typeface="Segoe" pitchFamily="34" charset="0"/>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blueband.tif"/>
          <p:cNvPicPr>
            <a:picLocks noChangeAspect="1"/>
          </p:cNvPicPr>
          <p:nvPr userDrawn="1"/>
        </p:nvPicPr>
        <p:blipFill>
          <a:blip r:embed="rId2"/>
          <a:stretch>
            <a:fillRect/>
          </a:stretch>
        </p:blipFill>
        <p:spPr>
          <a:xfrm>
            <a:off x="0" y="6017028"/>
            <a:ext cx="8128000" cy="47625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pic>
        <p:nvPicPr>
          <p:cNvPr id="3" name="Picture 2" descr="Silverlight_logo.png"/>
          <p:cNvPicPr>
            <a:picLocks noChangeAspect="1"/>
          </p:cNvPicPr>
          <p:nvPr userDrawn="1"/>
        </p:nvPicPr>
        <p:blipFill>
          <a:blip r:embed="rId3" cstate="print"/>
          <a:stretch>
            <a:fillRect/>
          </a:stretch>
        </p:blipFill>
        <p:spPr>
          <a:xfrm>
            <a:off x="7383683" y="6053264"/>
            <a:ext cx="1379318" cy="447849"/>
          </a:xfrm>
          <a:prstGeom prst="rect">
            <a:avLst/>
          </a:prstGeom>
        </p:spPr>
      </p:pic>
      <p:sp>
        <p:nvSpPr>
          <p:cNvPr id="4" name="Date Placeholder 3"/>
          <p:cNvSpPr>
            <a:spLocks noGrp="1"/>
          </p:cNvSpPr>
          <p:nvPr>
            <p:ph type="dt" sz="half" idx="10"/>
          </p:nvPr>
        </p:nvSpPr>
        <p:spPr/>
        <p:txBody>
          <a:bodyPr/>
          <a:lstStyle/>
          <a:p>
            <a:pPr algn="l" rtl="0"/>
            <a:r>
              <a:rPr lang="en-US" sz="1000" kern="1200">
                <a:solidFill>
                  <a:srgbClr val="125CA7"/>
                </a:solidFill>
                <a:latin typeface="Segoe" pitchFamily="34" charset="0"/>
                <a:ea typeface="+mn-ea"/>
                <a:cs typeface="+mn-cs"/>
              </a:rPr>
              <a:t>Presentation Title |  PP |   DD Month YYYY</a:t>
            </a:r>
            <a:endParaRPr lang="en-US" sz="1000" kern="1200" dirty="0">
              <a:solidFill>
                <a:srgbClr val="125CA7"/>
              </a:solidFill>
              <a:latin typeface="Segoe" pitchFamily="34" charset="0"/>
              <a:ea typeface="+mn-ea"/>
              <a:cs typeface="+mn-cs"/>
            </a:endParaRPr>
          </a:p>
        </p:txBody>
      </p:sp>
      <p:sp>
        <p:nvSpPr>
          <p:cNvPr id="5" name="Footer Placeholder 4"/>
          <p:cNvSpPr>
            <a:spLocks noGrp="1"/>
          </p:cNvSpPr>
          <p:nvPr>
            <p:ph type="ftr" sz="quarter" idx="11"/>
          </p:nvPr>
        </p:nvSpPr>
        <p:spPr/>
        <p:txBody>
          <a:bodyPr/>
          <a:lstStyle/>
          <a:p>
            <a:pPr algn="ctr" rtl="0"/>
            <a:r>
              <a:rPr lang="en-US" sz="1000" b="1" kern="1200">
                <a:solidFill>
                  <a:srgbClr val="125CA7"/>
                </a:solidFill>
                <a:latin typeface="Segoe" pitchFamily="34" charset="0"/>
                <a:ea typeface="+mn-ea"/>
                <a:cs typeface="+mn-cs"/>
              </a:rPr>
              <a:t>Microsoft Confidential</a:t>
            </a:r>
            <a:endParaRPr lang="en-US" sz="1000" b="1" kern="1200" dirty="0">
              <a:solidFill>
                <a:srgbClr val="125CA7"/>
              </a:solidFill>
              <a:latin typeface="Segoe" pitchFamily="34" charset="0"/>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Silverlight_logo.png"/>
          <p:cNvPicPr>
            <a:picLocks noChangeAspect="1"/>
          </p:cNvPicPr>
          <p:nvPr userDrawn="1"/>
        </p:nvPicPr>
        <p:blipFill>
          <a:blip r:embed="rId2" cstate="print"/>
          <a:stretch>
            <a:fillRect/>
          </a:stretch>
        </p:blipFill>
        <p:spPr>
          <a:xfrm>
            <a:off x="7383683" y="6053264"/>
            <a:ext cx="1379318" cy="447849"/>
          </a:xfrm>
          <a:prstGeom prst="rect">
            <a:avLst/>
          </a:prstGeom>
        </p:spPr>
      </p:pic>
      <p:sp>
        <p:nvSpPr>
          <p:cNvPr id="3" name="Date Placeholder 2"/>
          <p:cNvSpPr>
            <a:spLocks noGrp="1"/>
          </p:cNvSpPr>
          <p:nvPr>
            <p:ph type="dt" sz="half" idx="10"/>
          </p:nvPr>
        </p:nvSpPr>
        <p:spPr/>
        <p:txBody>
          <a:bodyPr/>
          <a:lstStyle/>
          <a:p>
            <a:pPr algn="l" rtl="0"/>
            <a:r>
              <a:rPr lang="en-US" sz="1000" kern="1200">
                <a:solidFill>
                  <a:srgbClr val="125CA7"/>
                </a:solidFill>
                <a:latin typeface="Segoe" pitchFamily="34" charset="0"/>
                <a:ea typeface="+mn-ea"/>
                <a:cs typeface="+mn-cs"/>
              </a:rPr>
              <a:t>Presentation Title |  PP |   DD Month YYYY</a:t>
            </a:r>
            <a:endParaRPr lang="en-US" sz="1000" kern="1200" dirty="0">
              <a:solidFill>
                <a:srgbClr val="125CA7"/>
              </a:solidFill>
              <a:latin typeface="Segoe" pitchFamily="34" charset="0"/>
              <a:ea typeface="+mn-ea"/>
              <a:cs typeface="+mn-cs"/>
            </a:endParaRPr>
          </a:p>
        </p:txBody>
      </p:sp>
      <p:sp>
        <p:nvSpPr>
          <p:cNvPr id="4" name="Footer Placeholder 3"/>
          <p:cNvSpPr>
            <a:spLocks noGrp="1"/>
          </p:cNvSpPr>
          <p:nvPr>
            <p:ph type="ftr" sz="quarter" idx="11"/>
          </p:nvPr>
        </p:nvSpPr>
        <p:spPr/>
        <p:txBody>
          <a:bodyPr/>
          <a:lstStyle/>
          <a:p>
            <a:pPr algn="ctr" rtl="0"/>
            <a:r>
              <a:rPr lang="en-US" sz="1000" b="1" kern="1200">
                <a:solidFill>
                  <a:srgbClr val="125CA7"/>
                </a:solidFill>
                <a:latin typeface="Segoe" pitchFamily="34" charset="0"/>
                <a:ea typeface="+mn-ea"/>
                <a:cs typeface="+mn-cs"/>
              </a:rPr>
              <a:t>Microsoft Confidential</a:t>
            </a:r>
            <a:endParaRPr lang="en-US" sz="1000" b="1" kern="1200" dirty="0">
              <a:solidFill>
                <a:srgbClr val="125CA7"/>
              </a:solidFill>
              <a:latin typeface="Segoe" pitchFamily="34" charset="0"/>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1">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4" name="Picture 3" descr="Silverlight_logo.png"/>
          <p:cNvPicPr>
            <a:picLocks noChangeAspect="1"/>
          </p:cNvPicPr>
          <p:nvPr userDrawn="1"/>
        </p:nvPicPr>
        <p:blipFill>
          <a:blip r:embed="rId3" cstate="print"/>
          <a:srcRect l="-3413"/>
          <a:stretch>
            <a:fillRect/>
          </a:stretch>
        </p:blipFill>
        <p:spPr>
          <a:xfrm>
            <a:off x="6021421" y="5601791"/>
            <a:ext cx="2549757" cy="800564"/>
          </a:xfrm>
          <a:prstGeom prst="rect">
            <a:avLst/>
          </a:prstGeom>
        </p:spPr>
      </p:pic>
      <p:sp>
        <p:nvSpPr>
          <p:cNvPr id="2" name="Title 1"/>
          <p:cNvSpPr>
            <a:spLocks noGrp="1"/>
          </p:cNvSpPr>
          <p:nvPr>
            <p:ph type="ctrTitle" hasCustomPrompt="1"/>
          </p:nvPr>
        </p:nvSpPr>
        <p:spPr>
          <a:xfrm>
            <a:off x="539749" y="3430323"/>
            <a:ext cx="8031428" cy="507832"/>
          </a:xfrm>
        </p:spPr>
        <p:txBody>
          <a:bodyPr anchor="b" anchorCtr="0"/>
          <a:lstStyle>
            <a:lvl1pPr algn="r">
              <a:lnSpc>
                <a:spcPct val="90000"/>
              </a:lnSpc>
              <a:defRPr sz="3700"/>
            </a:lvl1pPr>
          </a:lstStyle>
          <a:p>
            <a:r>
              <a:rPr lang="en-US" dirty="0" smtClean="0"/>
              <a:t>Presentation Title Placeholder</a:t>
            </a:r>
            <a:endParaRPr lang="en-US" dirty="0"/>
          </a:p>
        </p:txBody>
      </p:sp>
      <p:sp>
        <p:nvSpPr>
          <p:cNvPr id="3" name="Subtitle 2"/>
          <p:cNvSpPr>
            <a:spLocks noGrp="1"/>
          </p:cNvSpPr>
          <p:nvPr>
            <p:ph type="subTitle" idx="1" hasCustomPrompt="1"/>
          </p:nvPr>
        </p:nvSpPr>
        <p:spPr>
          <a:xfrm>
            <a:off x="881063" y="4022824"/>
            <a:ext cx="7690116" cy="646331"/>
          </a:xfrm>
        </p:spPr>
        <p:txBody>
          <a:bodyPr/>
          <a:lstStyle>
            <a:lvl1pPr marL="0" indent="0" algn="r">
              <a:lnSpc>
                <a:spcPct val="90000"/>
              </a:lnSpc>
              <a:spcBef>
                <a:spcPts val="0"/>
              </a:spcBef>
              <a:buNone/>
              <a:defRPr sz="2300" baseline="0">
                <a:solidFill>
                  <a:schemeClr val="accent5"/>
                </a:solidFill>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dirty="0" smtClean="0"/>
              <a:t>Presentation Subtitle Placeholder</a:t>
            </a:r>
            <a:br>
              <a:rPr lang="en-US" dirty="0" smtClean="0"/>
            </a:br>
            <a:r>
              <a:rPr lang="en-US" dirty="0" smtClean="0"/>
              <a:t>Document Date</a:t>
            </a:r>
          </a:p>
        </p:txBody>
      </p:sp>
    </p:spTree>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2">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4" name="Picture 3" descr="Silverlight_logo.png"/>
          <p:cNvPicPr>
            <a:picLocks noChangeAspect="1"/>
          </p:cNvPicPr>
          <p:nvPr userDrawn="1"/>
        </p:nvPicPr>
        <p:blipFill>
          <a:blip r:embed="rId3" cstate="print"/>
          <a:srcRect l="-7404"/>
          <a:stretch>
            <a:fillRect/>
          </a:stretch>
        </p:blipFill>
        <p:spPr>
          <a:xfrm>
            <a:off x="198438" y="231511"/>
            <a:ext cx="2648195" cy="800564"/>
          </a:xfrm>
          <a:prstGeom prst="rect">
            <a:avLst/>
          </a:prstGeom>
        </p:spPr>
      </p:pic>
      <p:sp>
        <p:nvSpPr>
          <p:cNvPr id="2" name="Title 1"/>
          <p:cNvSpPr>
            <a:spLocks noGrp="1"/>
          </p:cNvSpPr>
          <p:nvPr>
            <p:ph type="ctrTitle" hasCustomPrompt="1"/>
          </p:nvPr>
        </p:nvSpPr>
        <p:spPr>
          <a:xfrm>
            <a:off x="539749" y="2837824"/>
            <a:ext cx="8031428" cy="507832"/>
          </a:xfrm>
        </p:spPr>
        <p:txBody>
          <a:bodyPr anchor="b" anchorCtr="0"/>
          <a:lstStyle>
            <a:lvl1pPr algn="r">
              <a:lnSpc>
                <a:spcPct val="90000"/>
              </a:lnSpc>
              <a:defRPr sz="3700"/>
            </a:lvl1pPr>
          </a:lstStyle>
          <a:p>
            <a:r>
              <a:rPr lang="en-US" dirty="0" smtClean="0"/>
              <a:t>Presentation Title Placeholder</a:t>
            </a:r>
            <a:endParaRPr lang="en-US" dirty="0"/>
          </a:p>
        </p:txBody>
      </p:sp>
      <p:sp>
        <p:nvSpPr>
          <p:cNvPr id="3" name="Subtitle 2"/>
          <p:cNvSpPr>
            <a:spLocks noGrp="1"/>
          </p:cNvSpPr>
          <p:nvPr>
            <p:ph type="subTitle" idx="1" hasCustomPrompt="1"/>
          </p:nvPr>
        </p:nvSpPr>
        <p:spPr>
          <a:xfrm>
            <a:off x="881063" y="3430325"/>
            <a:ext cx="7690116" cy="646331"/>
          </a:xfrm>
        </p:spPr>
        <p:txBody>
          <a:bodyPr/>
          <a:lstStyle>
            <a:lvl1pPr marL="0" indent="0" algn="r">
              <a:lnSpc>
                <a:spcPct val="90000"/>
              </a:lnSpc>
              <a:spcBef>
                <a:spcPts val="0"/>
              </a:spcBef>
              <a:buNone/>
              <a:defRPr sz="2300" baseline="0">
                <a:solidFill>
                  <a:schemeClr val="bg1"/>
                </a:solidFill>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dirty="0" smtClean="0"/>
              <a:t>Presentation Subtitle Placeholder</a:t>
            </a:r>
            <a:br>
              <a:rPr lang="en-US" dirty="0" smtClean="0"/>
            </a:br>
            <a:r>
              <a:rPr lang="en-US" dirty="0" smtClean="0"/>
              <a:t>Document Date</a:t>
            </a:r>
          </a:p>
        </p:txBody>
      </p:sp>
    </p:spTree>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1672766"/>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1672766"/>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9144001" cy="619125"/>
          </a:xfrm>
          <a:solidFill>
            <a:srgbClr val="FFFF99"/>
          </a:solidFill>
        </p:spPr>
        <p:txBody>
          <a:bodyPr wrap="square" lIns="152388" tIns="76194" rIns="152388" bIns="76194"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a:r>
              <a:rPr lang="en-US" sz="1000" kern="1200">
                <a:solidFill>
                  <a:srgbClr val="125CA7"/>
                </a:solidFill>
                <a:latin typeface="Segoe" pitchFamily="34" charset="0"/>
                <a:ea typeface="+mn-ea"/>
                <a:cs typeface="+mn-cs"/>
              </a:rPr>
              <a:t>Company Confidential   </a:t>
            </a:r>
            <a:fld id="{5BF04998-43B3-4C68-B82E-05D169F7E19D}" type="datetime4">
              <a:rPr lang="en-US" sz="1000" i="1" kern="1200">
                <a:solidFill>
                  <a:srgbClr val="125CA7"/>
                </a:solidFill>
                <a:latin typeface="Segoe" pitchFamily="34" charset="0"/>
                <a:ea typeface="+mn-ea"/>
                <a:cs typeface="+mn-cs"/>
              </a:rPr>
              <a:pPr algn="l" rtl="0"/>
              <a:t>October 8, 2008</a:t>
            </a:fld>
            <a:endParaRPr lang="en-US" sz="1000" i="1" kern="1200">
              <a:solidFill>
                <a:srgbClr val="125CA7"/>
              </a:solidFill>
              <a:latin typeface="Segoe" pitchFamily="34" charset="0"/>
              <a:ea typeface="+mn-ea"/>
              <a:cs typeface="+mn-cs"/>
            </a:endParaRPr>
          </a:p>
        </p:txBody>
      </p:sp>
      <p:sp>
        <p:nvSpPr>
          <p:cNvPr id="5" name="Slide Number Placeholder 4"/>
          <p:cNvSpPr>
            <a:spLocks noGrp="1"/>
          </p:cNvSpPr>
          <p:nvPr>
            <p:ph type="sldNum" sz="quarter" idx="11"/>
          </p:nvPr>
        </p:nvSpPr>
        <p:spPr>
          <a:xfrm>
            <a:off x="225425" y="6650038"/>
            <a:ext cx="2133600" cy="176212"/>
          </a:xfrm>
          <a:prstGeom prst="rect">
            <a:avLst/>
          </a:prstGeom>
        </p:spPr>
        <p:txBody>
          <a:bodyPr/>
          <a:lstStyle>
            <a:lvl1pPr>
              <a:defRPr/>
            </a:lvl1pPr>
          </a:lstStyle>
          <a:p>
            <a:pPr algn="l" rtl="0"/>
            <a:fld id="{CEE1B804-DF27-4B05-BC43-D7AC8ED8FC3E}" type="slidenum">
              <a:rPr lang="en-US" kern="1200">
                <a:solidFill>
                  <a:srgbClr val="FFFFFF"/>
                </a:solidFill>
                <a:latin typeface="Segoe"/>
                <a:ea typeface="+mn-ea"/>
                <a:cs typeface="+mn-cs"/>
              </a:rPr>
              <a:pPr algn="l" rtl="0"/>
              <a:t>‹#›</a:t>
            </a:fld>
            <a:endParaRPr lang="en-US" kern="1200">
              <a:solidFill>
                <a:srgbClr val="FFFFFF"/>
              </a:solidFill>
              <a:latin typeface="Segoe"/>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048656-09F0-49D3-AD4E-F5BD6BB877A8}" type="datetimeFigureOut">
              <a:rPr lang="en-US" smtClean="0"/>
              <a:pPr/>
              <a:t>10/8/2008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874A3B-1193-4F29-9532-C5A03CEAE59F}"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2"/>
          </p:nvPr>
        </p:nvSpPr>
        <p:spPr bwMode="auto">
          <a:xfrm>
            <a:off x="5911516" y="6650038"/>
            <a:ext cx="3011822" cy="178510"/>
          </a:xfrm>
          <a:prstGeom prst="rect">
            <a:avLst/>
          </a:prstGeom>
          <a:noFill/>
          <a:ln w="9525">
            <a:noFill/>
            <a:miter lim="800000"/>
            <a:headEnd/>
            <a:tailEnd/>
          </a:ln>
          <a:effectLst/>
        </p:spPr>
        <p:txBody>
          <a:bodyPr vert="horz" wrap="square" lIns="0" tIns="27432" rIns="0" bIns="27432" numCol="1" anchor="t" anchorCtr="0" compatLnSpc="1">
            <a:prstTxWarp prst="textNoShape">
              <a:avLst/>
            </a:prstTxWarp>
            <a:spAutoFit/>
          </a:bodyPr>
          <a:lstStyle>
            <a:lvl1pPr algn="r">
              <a:defRPr sz="800">
                <a:latin typeface="+mn-lt"/>
              </a:defRPr>
            </a:lvl1pPr>
          </a:lstStyle>
          <a:p>
            <a:pPr rtl="0"/>
            <a:r>
              <a:rPr lang="en-US" i="1" kern="1200" smtClean="0">
                <a:solidFill>
                  <a:srgbClr val="125CA7"/>
                </a:solidFill>
                <a:latin typeface="Segoe"/>
                <a:ea typeface="+mn-ea"/>
                <a:cs typeface="+mn-cs"/>
              </a:rPr>
              <a:t>11/19/2006</a:t>
            </a:r>
            <a:endParaRPr lang="en-US" i="1" kern="1200" dirty="0">
              <a:solidFill>
                <a:srgbClr val="125CA7"/>
              </a:solidFill>
              <a:latin typeface="Segoe"/>
              <a:ea typeface="+mn-ea"/>
              <a:cs typeface="+mn-cs"/>
            </a:endParaRPr>
          </a:p>
        </p:txBody>
      </p:sp>
      <p:sp>
        <p:nvSpPr>
          <p:cNvPr id="8" name="Rectangle 5"/>
          <p:cNvSpPr>
            <a:spLocks noGrp="1" noChangeArrowheads="1"/>
          </p:cNvSpPr>
          <p:nvPr>
            <p:ph type="sldNum" sz="quarter" idx="4"/>
          </p:nvPr>
        </p:nvSpPr>
        <p:spPr bwMode="auto">
          <a:xfrm>
            <a:off x="225425" y="6650038"/>
            <a:ext cx="2133600" cy="176212"/>
          </a:xfrm>
          <a:prstGeom prst="rect">
            <a:avLst/>
          </a:prstGeom>
          <a:noFill/>
          <a:ln w="9525">
            <a:noFill/>
            <a:miter lim="800000"/>
            <a:headEnd/>
            <a:tailEnd/>
          </a:ln>
          <a:effectLst/>
        </p:spPr>
        <p:txBody>
          <a:bodyPr vert="horz" wrap="square" lIns="0" tIns="27432" rIns="0" bIns="27432" numCol="1" anchor="t" anchorCtr="0" compatLnSpc="1">
            <a:prstTxWarp prst="textNoShape">
              <a:avLst/>
            </a:prstTxWarp>
            <a:spAutoFit/>
          </a:bodyPr>
          <a:lstStyle>
            <a:lvl1pPr>
              <a:defRPr sz="800">
                <a:latin typeface="+mn-lt"/>
              </a:defRPr>
            </a:lvl1pPr>
          </a:lstStyle>
          <a:p>
            <a:pPr algn="l" rtl="0"/>
            <a:fld id="{10C358E2-BEB3-40E5-9F87-0EBEE5901F9F}" type="slidenum">
              <a:rPr lang="en-US" kern="1200">
                <a:solidFill>
                  <a:srgbClr val="FFFFFF"/>
                </a:solidFill>
                <a:latin typeface="Segoe"/>
                <a:ea typeface="+mn-ea"/>
                <a:cs typeface="+mn-cs"/>
              </a:rPr>
              <a:pPr algn="l" rtl="0"/>
              <a:t>‹#›</a:t>
            </a:fld>
            <a:endParaRPr lang="en-US" kern="1200">
              <a:solidFill>
                <a:srgbClr val="FFFFFF"/>
              </a:solidFill>
              <a:latin typeface="Segoe"/>
              <a:ea typeface="+mn-ea"/>
              <a:cs typeface="+mn-cs"/>
            </a:endParaRPr>
          </a:p>
        </p:txBody>
      </p:sp>
    </p:spTree>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rtlCol="0"/>
          <a:lstStyle/>
          <a:p>
            <a:pPr lvl="0"/>
            <a:endParaRPr lang="en-US" noProof="0"/>
          </a:p>
        </p:txBody>
      </p:sp>
      <p:sp>
        <p:nvSpPr>
          <p:cNvPr id="4" name="Rectangle 2052"/>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lgn="l" rtl="0"/>
            <a:endParaRPr lang="en-US" sz="1000" kern="1200">
              <a:solidFill>
                <a:srgbClr val="125CA7"/>
              </a:solidFill>
              <a:latin typeface="Segoe" pitchFamily="34" charset="0"/>
              <a:ea typeface="+mn-ea"/>
              <a:cs typeface="+mn-cs"/>
            </a:endParaRPr>
          </a:p>
        </p:txBody>
      </p:sp>
      <p:sp>
        <p:nvSpPr>
          <p:cNvPr id="5" name="Rectangle 2053"/>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lgn="ctr" rtl="0"/>
            <a:endParaRPr lang="en-US" sz="1000" b="1" kern="1200">
              <a:solidFill>
                <a:srgbClr val="125CA7"/>
              </a:solidFill>
              <a:latin typeface="Segoe" pitchFamily="34" charset="0"/>
              <a:ea typeface="+mn-ea"/>
              <a:cs typeface="+mn-cs"/>
            </a:endParaRPr>
          </a:p>
        </p:txBody>
      </p:sp>
      <p:sp>
        <p:nvSpPr>
          <p:cNvPr id="6" name="Rectangle 2054"/>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pPr algn="l" rtl="0"/>
            <a:fld id="{F156584F-A48A-44EF-AB2D-F50F6933DB93}" type="slidenum">
              <a:rPr lang="en-US" kern="1200">
                <a:solidFill>
                  <a:srgbClr val="FFFFFF"/>
                </a:solidFill>
                <a:latin typeface="Segoe"/>
                <a:ea typeface="+mn-ea"/>
                <a:cs typeface="+mn-cs"/>
              </a:rPr>
              <a:pPr algn="l" rtl="0"/>
              <a:t>‹#›</a:t>
            </a:fld>
            <a:endParaRPr lang="en-US" kern="1200">
              <a:solidFill>
                <a:srgbClr val="FFFFFF"/>
              </a:solidFill>
              <a:latin typeface="Segoe"/>
              <a:ea typeface="+mn-ea"/>
              <a:cs typeface="+mn-cs"/>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Blank No Silverligh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lgn="l" rtl="0"/>
            <a:fld id="{12048656-09F0-49D3-AD4E-F5BD6BB877A8}" type="datetimeFigureOut">
              <a:rPr lang="en-US" sz="1200" kern="1200">
                <a:solidFill>
                  <a:prstClr val="black">
                    <a:tint val="75000"/>
                  </a:prstClr>
                </a:solidFill>
                <a:latin typeface="Calibri"/>
                <a:ea typeface="+mn-ea"/>
                <a:cs typeface="+mn-cs"/>
              </a:rPr>
              <a:pPr algn="l" rtl="0"/>
              <a:t>10/8/2008</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C2874A3B-1193-4F29-9532-C5A03CEAE59F}"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rtl="0"/>
            <a:fld id="{12048656-09F0-49D3-AD4E-F5BD6BB877A8}" type="datetimeFigureOut">
              <a:rPr lang="en-US" sz="1200" kern="1200">
                <a:solidFill>
                  <a:prstClr val="black">
                    <a:tint val="75000"/>
                  </a:prstClr>
                </a:solidFill>
                <a:latin typeface="Calibri"/>
                <a:ea typeface="+mn-ea"/>
                <a:cs typeface="+mn-cs"/>
              </a:rPr>
              <a:pPr algn="l" rtl="0"/>
              <a:t>10/8/2008</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C2874A3B-1193-4F29-9532-C5A03CEAE59F}"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gn="l" rtl="0"/>
            <a:fld id="{12048656-09F0-49D3-AD4E-F5BD6BB877A8}" type="datetimeFigureOut">
              <a:rPr lang="en-US" sz="1200" kern="1200">
                <a:solidFill>
                  <a:prstClr val="black">
                    <a:tint val="75000"/>
                  </a:prstClr>
                </a:solidFill>
                <a:latin typeface="Calibri"/>
                <a:ea typeface="+mn-ea"/>
                <a:cs typeface="+mn-cs"/>
              </a:rPr>
              <a:pPr algn="l" rtl="0"/>
              <a:t>10/8/2008</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C2874A3B-1193-4F29-9532-C5A03CEAE59F}"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lgn="l" rtl="0"/>
            <a:fld id="{12048656-09F0-49D3-AD4E-F5BD6BB877A8}" type="datetimeFigureOut">
              <a:rPr lang="en-US" sz="1200" kern="1200">
                <a:solidFill>
                  <a:prstClr val="black">
                    <a:tint val="75000"/>
                  </a:prstClr>
                </a:solidFill>
                <a:latin typeface="Calibri"/>
                <a:ea typeface="+mn-ea"/>
                <a:cs typeface="+mn-cs"/>
              </a:rPr>
              <a:pPr algn="l" rtl="0"/>
              <a:t>10/8/2008</a:t>
            </a:fld>
            <a:endParaRPr lang="en-US"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a:fld id="{C2874A3B-1193-4F29-9532-C5A03CEAE59F}"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lgn="l" rtl="0"/>
            <a:fld id="{12048656-09F0-49D3-AD4E-F5BD6BB877A8}" type="datetimeFigureOut">
              <a:rPr lang="en-US" sz="1200" kern="1200">
                <a:solidFill>
                  <a:prstClr val="black">
                    <a:tint val="75000"/>
                  </a:prstClr>
                </a:solidFill>
                <a:latin typeface="Calibri"/>
                <a:ea typeface="+mn-ea"/>
                <a:cs typeface="+mn-cs"/>
              </a:rPr>
              <a:pPr algn="l" rtl="0"/>
              <a:t>10/8/2008</a:t>
            </a:fld>
            <a:endParaRPr lang="en-US" sz="1200"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algn="r" rtl="0"/>
            <a:fld id="{C2874A3B-1193-4F29-9532-C5A03CEAE59F}"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l" rtl="0"/>
            <a:fld id="{12048656-09F0-49D3-AD4E-F5BD6BB877A8}" type="datetimeFigureOut">
              <a:rPr lang="en-US" sz="1200" kern="1200">
                <a:solidFill>
                  <a:prstClr val="black">
                    <a:tint val="75000"/>
                  </a:prstClr>
                </a:solidFill>
                <a:latin typeface="Calibri"/>
                <a:ea typeface="+mn-ea"/>
                <a:cs typeface="+mn-cs"/>
              </a:rPr>
              <a:pPr algn="l" rtl="0"/>
              <a:t>10/8/2008</a:t>
            </a:fld>
            <a:endParaRPr lang="en-US" sz="1200"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algn="r" rtl="0"/>
            <a:fld id="{C2874A3B-1193-4F29-9532-C5A03CEAE59F}"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rtl="0"/>
            <a:fld id="{12048656-09F0-49D3-AD4E-F5BD6BB877A8}" type="datetimeFigureOut">
              <a:rPr lang="en-US" sz="1200" kern="1200">
                <a:solidFill>
                  <a:prstClr val="black">
                    <a:tint val="75000"/>
                  </a:prstClr>
                </a:solidFill>
                <a:latin typeface="Calibri"/>
                <a:ea typeface="+mn-ea"/>
                <a:cs typeface="+mn-cs"/>
              </a:rPr>
              <a:pPr algn="l" rtl="0"/>
              <a:t>10/8/2008</a:t>
            </a:fld>
            <a:endParaRPr lang="en-US" sz="1200"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algn="r" rtl="0"/>
            <a:fld id="{C2874A3B-1193-4F29-9532-C5A03CEAE59F}"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048656-09F0-49D3-AD4E-F5BD6BB877A8}" type="datetimeFigureOut">
              <a:rPr lang="en-US" smtClean="0"/>
              <a:pPr/>
              <a:t>10/8/2008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874A3B-1193-4F29-9532-C5A03CEAE59F}"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rtl="0"/>
            <a:fld id="{12048656-09F0-49D3-AD4E-F5BD6BB877A8}" type="datetimeFigureOut">
              <a:rPr lang="en-US" sz="1200" kern="1200">
                <a:solidFill>
                  <a:prstClr val="black">
                    <a:tint val="75000"/>
                  </a:prstClr>
                </a:solidFill>
                <a:latin typeface="Calibri"/>
                <a:ea typeface="+mn-ea"/>
                <a:cs typeface="+mn-cs"/>
              </a:rPr>
              <a:pPr algn="l" rtl="0"/>
              <a:t>10/8/2008</a:t>
            </a:fld>
            <a:endParaRPr lang="en-US"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a:fld id="{C2874A3B-1193-4F29-9532-C5A03CEAE59F}"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rtl="0"/>
            <a:fld id="{12048656-09F0-49D3-AD4E-F5BD6BB877A8}" type="datetimeFigureOut">
              <a:rPr lang="en-US" sz="1200" kern="1200">
                <a:solidFill>
                  <a:prstClr val="black">
                    <a:tint val="75000"/>
                  </a:prstClr>
                </a:solidFill>
                <a:latin typeface="Calibri"/>
                <a:ea typeface="+mn-ea"/>
                <a:cs typeface="+mn-cs"/>
              </a:rPr>
              <a:pPr algn="l" rtl="0"/>
              <a:t>10/8/2008</a:t>
            </a:fld>
            <a:endParaRPr lang="en-US"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a:fld id="{C2874A3B-1193-4F29-9532-C5A03CEAE59F}"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rtl="0"/>
            <a:fld id="{12048656-09F0-49D3-AD4E-F5BD6BB877A8}" type="datetimeFigureOut">
              <a:rPr lang="en-US" sz="1200" kern="1200">
                <a:solidFill>
                  <a:prstClr val="black">
                    <a:tint val="75000"/>
                  </a:prstClr>
                </a:solidFill>
                <a:latin typeface="Calibri"/>
                <a:ea typeface="+mn-ea"/>
                <a:cs typeface="+mn-cs"/>
              </a:rPr>
              <a:pPr algn="l" rtl="0"/>
              <a:t>10/8/2008</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C2874A3B-1193-4F29-9532-C5A03CEAE59F}"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rtl="0"/>
            <a:fld id="{12048656-09F0-49D3-AD4E-F5BD6BB877A8}" type="datetimeFigureOut">
              <a:rPr lang="en-US" sz="1200" kern="1200">
                <a:solidFill>
                  <a:prstClr val="black">
                    <a:tint val="75000"/>
                  </a:prstClr>
                </a:solidFill>
                <a:latin typeface="Calibri"/>
                <a:ea typeface="+mn-ea"/>
                <a:cs typeface="+mn-cs"/>
              </a:rPr>
              <a:pPr algn="l" rtl="0"/>
              <a:t>10/8/2008</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C2874A3B-1193-4F29-9532-C5A03CEAE59F}"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230188"/>
            <a:ext cx="8375074" cy="664797"/>
          </a:xfrm>
        </p:spPr>
        <p:txBody>
          <a:bodyPr/>
          <a:lstStyle>
            <a:lvl1pPr algn="l" defTabSz="914363" rtl="0" eaLnBrk="1" latinLnBrk="0" hangingPunct="1">
              <a:lnSpc>
                <a:spcPct val="90000"/>
              </a:lnSpc>
              <a:spcBef>
                <a:spcPct val="0"/>
              </a:spcBef>
              <a:buNone/>
              <a:defRPr lang="en-US" sz="4800" b="0" kern="1200" cap="none" spc="-150" dirty="0">
                <a:ln w="3175">
                  <a:noFill/>
                </a:ln>
                <a:gradFill flip="none" rotWithShape="1">
                  <a:gsLst>
                    <a:gs pos="0">
                      <a:schemeClr val="accent1">
                        <a:lumMod val="40000"/>
                        <a:lumOff val="60000"/>
                      </a:schemeClr>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buFontTx/>
              <a:buBlip>
                <a:blip r:embed="rId3"/>
              </a:buBlip>
              <a:defRPr/>
            </a:lvl1pPr>
            <a:lvl2pPr>
              <a:lnSpc>
                <a:spcPct val="90000"/>
              </a:lnSpc>
              <a:buFontTx/>
              <a:buBlip>
                <a:blip r:embed="rId4"/>
              </a:buBlip>
              <a:defRPr/>
            </a:lvl2pPr>
            <a:lvl3pPr>
              <a:lnSpc>
                <a:spcPct val="90000"/>
              </a:lnSpc>
              <a:buFontTx/>
              <a:buBlip>
                <a:blip r:embed="rId4"/>
              </a:buBlip>
              <a:defRPr/>
            </a:lvl3pPr>
            <a:lvl4pPr>
              <a:lnSpc>
                <a:spcPct val="90000"/>
              </a:lnSpc>
              <a:buFontTx/>
              <a:buBlip>
                <a:blip r:embed="rId4"/>
              </a:buBlip>
              <a:defRPr/>
            </a:lvl4pPr>
            <a:lvl5pPr>
              <a:lnSpc>
                <a:spcPct val="90000"/>
              </a:lnSpc>
              <a:buFontTx/>
              <a:buBlip>
                <a:blip r:embed="rId4"/>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lgn="l" rtl="0"/>
            <a:fld id="{12048656-09F0-49D3-AD4E-F5BD6BB877A8}" type="datetimeFigureOut">
              <a:rPr lang="en-US" sz="1200" kern="1200">
                <a:solidFill>
                  <a:prstClr val="black">
                    <a:tint val="75000"/>
                  </a:prstClr>
                </a:solidFill>
                <a:latin typeface="Calibri"/>
                <a:ea typeface="+mn-ea"/>
                <a:cs typeface="+mn-cs"/>
              </a:rPr>
              <a:pPr algn="l" rtl="0"/>
              <a:t>10/8/2008</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C2874A3B-1193-4F29-9532-C5A03CEAE59F}"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rtl="0"/>
            <a:fld id="{12048656-09F0-49D3-AD4E-F5BD6BB877A8}" type="datetimeFigureOut">
              <a:rPr lang="en-US" sz="1200" kern="1200">
                <a:solidFill>
                  <a:prstClr val="black">
                    <a:tint val="75000"/>
                  </a:prstClr>
                </a:solidFill>
                <a:latin typeface="Calibri"/>
                <a:ea typeface="+mn-ea"/>
                <a:cs typeface="+mn-cs"/>
              </a:rPr>
              <a:pPr algn="l" rtl="0"/>
              <a:t>10/8/2008</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C2874A3B-1193-4F29-9532-C5A03CEAE59F}"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gn="l" rtl="0"/>
            <a:fld id="{12048656-09F0-49D3-AD4E-F5BD6BB877A8}" type="datetimeFigureOut">
              <a:rPr lang="en-US" sz="1200" kern="1200">
                <a:solidFill>
                  <a:prstClr val="black">
                    <a:tint val="75000"/>
                  </a:prstClr>
                </a:solidFill>
                <a:latin typeface="Calibri"/>
                <a:ea typeface="+mn-ea"/>
                <a:cs typeface="+mn-cs"/>
              </a:rPr>
              <a:pPr algn="l" rtl="0"/>
              <a:t>10/8/2008</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C2874A3B-1193-4F29-9532-C5A03CEAE59F}"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lgn="l" rtl="0"/>
            <a:fld id="{12048656-09F0-49D3-AD4E-F5BD6BB877A8}" type="datetimeFigureOut">
              <a:rPr lang="en-US" sz="1200" kern="1200">
                <a:solidFill>
                  <a:prstClr val="black">
                    <a:tint val="75000"/>
                  </a:prstClr>
                </a:solidFill>
                <a:latin typeface="Calibri"/>
                <a:ea typeface="+mn-ea"/>
                <a:cs typeface="+mn-cs"/>
              </a:rPr>
              <a:pPr algn="l" rtl="0"/>
              <a:t>10/8/2008</a:t>
            </a:fld>
            <a:endParaRPr lang="en-US"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a:fld id="{C2874A3B-1193-4F29-9532-C5A03CEAE59F}"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lgn="l" rtl="0"/>
            <a:fld id="{12048656-09F0-49D3-AD4E-F5BD6BB877A8}" type="datetimeFigureOut">
              <a:rPr lang="en-US" sz="1200" kern="1200">
                <a:solidFill>
                  <a:prstClr val="black">
                    <a:tint val="75000"/>
                  </a:prstClr>
                </a:solidFill>
                <a:latin typeface="Calibri"/>
                <a:ea typeface="+mn-ea"/>
                <a:cs typeface="+mn-cs"/>
              </a:rPr>
              <a:pPr algn="l" rtl="0"/>
              <a:t>10/8/2008</a:t>
            </a:fld>
            <a:endParaRPr lang="en-US" sz="1200"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algn="r" rtl="0"/>
            <a:fld id="{C2874A3B-1193-4F29-9532-C5A03CEAE59F}"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048656-09F0-49D3-AD4E-F5BD6BB877A8}" type="datetimeFigureOut">
              <a:rPr lang="en-US" smtClean="0"/>
              <a:pPr/>
              <a:t>10/8/2008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874A3B-1193-4F29-9532-C5A03CEAE59F}"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l" rtl="0"/>
            <a:fld id="{12048656-09F0-49D3-AD4E-F5BD6BB877A8}" type="datetimeFigureOut">
              <a:rPr lang="en-US" sz="1200" kern="1200">
                <a:solidFill>
                  <a:prstClr val="black">
                    <a:tint val="75000"/>
                  </a:prstClr>
                </a:solidFill>
                <a:latin typeface="Calibri"/>
                <a:ea typeface="+mn-ea"/>
                <a:cs typeface="+mn-cs"/>
              </a:rPr>
              <a:pPr algn="l" rtl="0"/>
              <a:t>10/8/2008</a:t>
            </a:fld>
            <a:endParaRPr lang="en-US" sz="1200"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algn="r" rtl="0"/>
            <a:fld id="{C2874A3B-1193-4F29-9532-C5A03CEAE59F}"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rtl="0"/>
            <a:fld id="{12048656-09F0-49D3-AD4E-F5BD6BB877A8}" type="datetimeFigureOut">
              <a:rPr lang="en-US" sz="1200" kern="1200">
                <a:solidFill>
                  <a:prstClr val="black">
                    <a:tint val="75000"/>
                  </a:prstClr>
                </a:solidFill>
                <a:latin typeface="Calibri"/>
                <a:ea typeface="+mn-ea"/>
                <a:cs typeface="+mn-cs"/>
              </a:rPr>
              <a:pPr algn="l" rtl="0"/>
              <a:t>10/8/2008</a:t>
            </a:fld>
            <a:endParaRPr lang="en-US" sz="1200"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algn="r" rtl="0"/>
            <a:fld id="{C2874A3B-1193-4F29-9532-C5A03CEAE59F}"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rtl="0"/>
            <a:fld id="{12048656-09F0-49D3-AD4E-F5BD6BB877A8}" type="datetimeFigureOut">
              <a:rPr lang="en-US" sz="1200" kern="1200">
                <a:solidFill>
                  <a:prstClr val="black">
                    <a:tint val="75000"/>
                  </a:prstClr>
                </a:solidFill>
                <a:latin typeface="Calibri"/>
                <a:ea typeface="+mn-ea"/>
                <a:cs typeface="+mn-cs"/>
              </a:rPr>
              <a:pPr algn="l" rtl="0"/>
              <a:t>10/8/2008</a:t>
            </a:fld>
            <a:endParaRPr lang="en-US"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a:fld id="{C2874A3B-1193-4F29-9532-C5A03CEAE59F}"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rtl="0"/>
            <a:fld id="{12048656-09F0-49D3-AD4E-F5BD6BB877A8}" type="datetimeFigureOut">
              <a:rPr lang="en-US" sz="1200" kern="1200">
                <a:solidFill>
                  <a:prstClr val="black">
                    <a:tint val="75000"/>
                  </a:prstClr>
                </a:solidFill>
                <a:latin typeface="Calibri"/>
                <a:ea typeface="+mn-ea"/>
                <a:cs typeface="+mn-cs"/>
              </a:rPr>
              <a:pPr algn="l" rtl="0"/>
              <a:t>10/8/2008</a:t>
            </a:fld>
            <a:endParaRPr lang="en-US"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a:fld id="{C2874A3B-1193-4F29-9532-C5A03CEAE59F}"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rtl="0"/>
            <a:fld id="{12048656-09F0-49D3-AD4E-F5BD6BB877A8}" type="datetimeFigureOut">
              <a:rPr lang="en-US" sz="1200" kern="1200">
                <a:solidFill>
                  <a:prstClr val="black">
                    <a:tint val="75000"/>
                  </a:prstClr>
                </a:solidFill>
                <a:latin typeface="Calibri"/>
                <a:ea typeface="+mn-ea"/>
                <a:cs typeface="+mn-cs"/>
              </a:rPr>
              <a:pPr algn="l" rtl="0"/>
              <a:t>10/8/2008</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C2874A3B-1193-4F29-9532-C5A03CEAE59F}"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rtl="0"/>
            <a:fld id="{12048656-09F0-49D3-AD4E-F5BD6BB877A8}" type="datetimeFigureOut">
              <a:rPr lang="en-US" sz="1200" kern="1200">
                <a:solidFill>
                  <a:prstClr val="black">
                    <a:tint val="75000"/>
                  </a:prstClr>
                </a:solidFill>
                <a:latin typeface="Calibri"/>
                <a:ea typeface="+mn-ea"/>
                <a:cs typeface="+mn-cs"/>
              </a:rPr>
              <a:pPr algn="l" rtl="0"/>
              <a:t>10/8/2008</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C2874A3B-1193-4F29-9532-C5A03CEAE59F}"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230188"/>
            <a:ext cx="8375074" cy="664797"/>
          </a:xfrm>
        </p:spPr>
        <p:txBody>
          <a:bodyPr/>
          <a:lstStyle>
            <a:lvl1pPr algn="l" defTabSz="914363" rtl="0" eaLnBrk="1" latinLnBrk="0" hangingPunct="1">
              <a:lnSpc>
                <a:spcPct val="90000"/>
              </a:lnSpc>
              <a:spcBef>
                <a:spcPct val="0"/>
              </a:spcBef>
              <a:buNone/>
              <a:defRPr lang="en-US" sz="4800" b="0" kern="1200" cap="none" spc="-150" dirty="0">
                <a:ln w="3175">
                  <a:noFill/>
                </a:ln>
                <a:gradFill flip="none" rotWithShape="1">
                  <a:gsLst>
                    <a:gs pos="0">
                      <a:schemeClr val="accent1">
                        <a:lumMod val="40000"/>
                        <a:lumOff val="60000"/>
                      </a:schemeClr>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buFontTx/>
              <a:buBlip>
                <a:blip r:embed="rId3"/>
              </a:buBlip>
              <a:defRPr/>
            </a:lvl1pPr>
            <a:lvl2pPr>
              <a:lnSpc>
                <a:spcPct val="90000"/>
              </a:lnSpc>
              <a:buFontTx/>
              <a:buBlip>
                <a:blip r:embed="rId4"/>
              </a:buBlip>
              <a:defRPr/>
            </a:lvl2pPr>
            <a:lvl3pPr>
              <a:lnSpc>
                <a:spcPct val="90000"/>
              </a:lnSpc>
              <a:buFontTx/>
              <a:buBlip>
                <a:blip r:embed="rId4"/>
              </a:buBlip>
              <a:defRPr/>
            </a:lvl3pPr>
            <a:lvl4pPr>
              <a:lnSpc>
                <a:spcPct val="90000"/>
              </a:lnSpc>
              <a:buFontTx/>
              <a:buBlip>
                <a:blip r:embed="rId4"/>
              </a:buBlip>
              <a:defRPr/>
            </a:lvl4pPr>
            <a:lvl5pPr>
              <a:lnSpc>
                <a:spcPct val="90000"/>
              </a:lnSpc>
              <a:buFontTx/>
              <a:buBlip>
                <a:blip r:embed="rId4"/>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048656-09F0-49D3-AD4E-F5BD6BB877A8}" type="datetimeFigureOut">
              <a:rPr lang="en-US" smtClean="0"/>
              <a:pPr/>
              <a:t>10/8/2008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874A3B-1193-4F29-9532-C5A03CEAE59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048656-09F0-49D3-AD4E-F5BD6BB877A8}" type="datetimeFigureOut">
              <a:rPr lang="en-US" smtClean="0"/>
              <a:pPr/>
              <a:t>10/8/2008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874A3B-1193-4F29-9532-C5A03CEAE59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image" Target="../media/image4.jpeg"/><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theme" Target="../theme/theme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4.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theme" Target="../theme/theme5.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048656-09F0-49D3-AD4E-F5BD6BB877A8}" type="datetimeFigureOut">
              <a:rPr lang="en-US" smtClean="0"/>
              <a:pPr/>
              <a:t>10/8/2008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874A3B-1193-4F29-9532-C5A03CEAE59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754"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9833" y="636323"/>
            <a:ext cx="8382000" cy="507832"/>
          </a:xfrm>
          <a:prstGeom prst="rect">
            <a:avLst/>
          </a:prstGeom>
        </p:spPr>
        <p:txBody>
          <a:bodyPr vert="horz" wrap="square" lIns="0" tIns="0" rIns="0" bIns="0" rtlCol="0" anchor="t">
            <a:spAutoFit/>
          </a:bodyPr>
          <a:lstStyle/>
          <a:p>
            <a:r>
              <a:rPr lang="en-US" dirty="0" smtClean="0"/>
              <a:t>One Column Text Page</a:t>
            </a:r>
            <a:endParaRPr lang="en-US" dirty="0"/>
          </a:p>
        </p:txBody>
      </p:sp>
      <p:sp>
        <p:nvSpPr>
          <p:cNvPr id="3" name="Text Placeholder 2"/>
          <p:cNvSpPr>
            <a:spLocks noGrp="1"/>
          </p:cNvSpPr>
          <p:nvPr>
            <p:ph type="body" idx="1"/>
          </p:nvPr>
        </p:nvSpPr>
        <p:spPr>
          <a:xfrm>
            <a:off x="359833" y="1203854"/>
            <a:ext cx="8382000" cy="1677383"/>
          </a:xfrm>
          <a:prstGeom prst="rect">
            <a:avLst/>
          </a:prstGeom>
        </p:spPr>
        <p:txBody>
          <a:bodyPr vert="horz" lIns="0" tIns="0" rIns="0" bIns="0" rtlCol="0">
            <a:spAutoFit/>
          </a:bodyPr>
          <a:lstStyle/>
          <a:p>
            <a:pPr lvl="0"/>
            <a:r>
              <a:rPr lang="en-US" dirty="0" smtClean="0"/>
              <a:t>&lt;Insert First Level Text&gt;</a:t>
            </a:r>
          </a:p>
          <a:p>
            <a:pPr lvl="1"/>
            <a:r>
              <a:rPr lang="en-US" dirty="0" smtClean="0"/>
              <a:t>&lt;Insert Second Level Text&gt;</a:t>
            </a:r>
          </a:p>
          <a:p>
            <a:pPr lvl="2"/>
            <a:r>
              <a:rPr lang="en-US" dirty="0" smtClean="0"/>
              <a:t>&lt;Insert Third Level Text&gt;</a:t>
            </a:r>
          </a:p>
          <a:p>
            <a:pPr lvl="3"/>
            <a:r>
              <a:rPr lang="en-US" dirty="0" smtClean="0"/>
              <a:t>&lt;Insert Fourth Level Text&gt;</a:t>
            </a:r>
          </a:p>
          <a:p>
            <a:pPr lvl="4"/>
            <a:r>
              <a:rPr lang="en-US" dirty="0" smtClean="0"/>
              <a:t>&lt;Insert Fifth Level Text&gt;</a:t>
            </a:r>
            <a:endParaRPr lang="en-US" dirty="0"/>
          </a:p>
        </p:txBody>
      </p:sp>
      <p:sp>
        <p:nvSpPr>
          <p:cNvPr id="4" name="Date Placeholder 3"/>
          <p:cNvSpPr>
            <a:spLocks noGrp="1"/>
          </p:cNvSpPr>
          <p:nvPr>
            <p:ph type="dt" sz="half" idx="2"/>
          </p:nvPr>
        </p:nvSpPr>
        <p:spPr>
          <a:xfrm>
            <a:off x="359835" y="6492876"/>
            <a:ext cx="3149714" cy="365125"/>
          </a:xfrm>
          <a:prstGeom prst="rect">
            <a:avLst/>
          </a:prstGeom>
        </p:spPr>
        <p:txBody>
          <a:bodyPr vert="horz" lIns="76194" tIns="38097" rIns="76194" bIns="38097" rtlCol="0" anchor="ctr"/>
          <a:lstStyle>
            <a:lvl1pPr algn="l">
              <a:defRPr sz="1000">
                <a:solidFill>
                  <a:schemeClr val="bg2"/>
                </a:solidFill>
                <a:latin typeface="Segoe" pitchFamily="34" charset="0"/>
              </a:defRPr>
            </a:lvl1pPr>
          </a:lstStyle>
          <a:p>
            <a:pPr rtl="0"/>
            <a:r>
              <a:rPr lang="en-US" kern="1200" smtClean="0">
                <a:solidFill>
                  <a:srgbClr val="125CA7"/>
                </a:solidFill>
                <a:ea typeface="+mn-ea"/>
                <a:cs typeface="+mn-cs"/>
              </a:rPr>
              <a:t>Presentation Title |  PP |   DD Month YYYY</a:t>
            </a:r>
            <a:endParaRPr lang="en-US" kern="1200" dirty="0">
              <a:solidFill>
                <a:srgbClr val="125CA7"/>
              </a:solidFill>
              <a:ea typeface="+mn-ea"/>
              <a:cs typeface="+mn-cs"/>
            </a:endParaRPr>
          </a:p>
        </p:txBody>
      </p:sp>
      <p:sp>
        <p:nvSpPr>
          <p:cNvPr id="5" name="Footer Placeholder 4"/>
          <p:cNvSpPr>
            <a:spLocks noGrp="1"/>
          </p:cNvSpPr>
          <p:nvPr>
            <p:ph type="ftr" sz="quarter" idx="3"/>
          </p:nvPr>
        </p:nvSpPr>
        <p:spPr>
          <a:xfrm>
            <a:off x="3612049" y="6492876"/>
            <a:ext cx="1919903" cy="365125"/>
          </a:xfrm>
          <a:prstGeom prst="rect">
            <a:avLst/>
          </a:prstGeom>
        </p:spPr>
        <p:txBody>
          <a:bodyPr vert="horz" lIns="76194" tIns="38097" rIns="76194" bIns="38097" rtlCol="0" anchor="ctr"/>
          <a:lstStyle>
            <a:lvl1pPr algn="ctr">
              <a:defRPr sz="1000" b="1">
                <a:solidFill>
                  <a:schemeClr val="bg2"/>
                </a:solidFill>
                <a:latin typeface="Segoe" pitchFamily="34" charset="0"/>
              </a:defRPr>
            </a:lvl1pPr>
          </a:lstStyle>
          <a:p>
            <a:pPr rtl="0"/>
            <a:r>
              <a:rPr lang="en-US" kern="1200" smtClean="0">
                <a:solidFill>
                  <a:srgbClr val="125CA7"/>
                </a:solidFill>
                <a:ea typeface="+mn-ea"/>
                <a:cs typeface="+mn-cs"/>
              </a:rPr>
              <a:t>Microsoft Confidential</a:t>
            </a:r>
            <a:endParaRPr lang="en-US" kern="1200" dirty="0">
              <a:solidFill>
                <a:srgbClr val="125CA7"/>
              </a:solidFill>
              <a:ea typeface="+mn-ea"/>
              <a:cs typeface="+mn-cs"/>
            </a:endParaRPr>
          </a:p>
        </p:txBody>
      </p:sp>
    </p:spTree>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4" r:id="rId17"/>
    <p:sldLayoutId id="2147483705" r:id="rId18"/>
    <p:sldLayoutId id="2147483706" r:id="rId19"/>
  </p:sldLayoutIdLst>
  <p:transition>
    <p:fade/>
  </p:transition>
  <p:timing>
    <p:tnLst>
      <p:par>
        <p:cTn id="1" dur="indefinite" restart="never" nodeType="tmRoot"/>
      </p:par>
    </p:tnLst>
  </p:timing>
  <p:hf sldNum="0" hdr="0"/>
  <p:txStyles>
    <p:titleStyle>
      <a:lvl1pPr algn="l" defTabSz="914327" rtl="0" eaLnBrk="1" latinLnBrk="0" hangingPunct="1">
        <a:lnSpc>
          <a:spcPct val="90000"/>
        </a:lnSpc>
        <a:spcBef>
          <a:spcPct val="0"/>
        </a:spcBef>
        <a:buNone/>
        <a:defRPr lang="en-US" sz="3700" b="0" kern="1200" cap="none" spc="-125" baseline="0" dirty="0" smtClean="0">
          <a:ln w="3175">
            <a:noFill/>
          </a:ln>
          <a:solidFill>
            <a:schemeClr val="bg2"/>
          </a:solidFill>
          <a:effectLst/>
          <a:latin typeface="Segoe Light" pitchFamily="34" charset="0"/>
          <a:ea typeface="+mn-ea"/>
          <a:cs typeface="Arial" charset="0"/>
        </a:defRPr>
      </a:lvl1pPr>
    </p:titleStyle>
    <p:bodyStyle>
      <a:lvl1pPr marL="289697" indent="-289697" algn="l" defTabSz="914327" rtl="0" eaLnBrk="1" latinLnBrk="0" hangingPunct="1">
        <a:lnSpc>
          <a:spcPct val="90000"/>
        </a:lnSpc>
        <a:spcBef>
          <a:spcPct val="20000"/>
        </a:spcBef>
        <a:buFont typeface="Arial" pitchFamily="34" charset="0"/>
        <a:buChar char="•"/>
        <a:defRPr sz="2300" kern="1200" baseline="0">
          <a:solidFill>
            <a:schemeClr val="bg1"/>
          </a:solidFill>
          <a:latin typeface="+mn-lt"/>
          <a:ea typeface="+mn-ea"/>
          <a:cs typeface="+mn-cs"/>
        </a:defRPr>
      </a:lvl1pPr>
      <a:lvl2pPr marL="519865" indent="-230169" algn="l" defTabSz="914327" rtl="0" eaLnBrk="1" latinLnBrk="0" hangingPunct="1">
        <a:lnSpc>
          <a:spcPct val="90000"/>
        </a:lnSpc>
        <a:spcBef>
          <a:spcPct val="20000"/>
        </a:spcBef>
        <a:buFont typeface="Arial" pitchFamily="34" charset="0"/>
        <a:buChar char="•"/>
        <a:defRPr sz="2000" kern="1200">
          <a:solidFill>
            <a:schemeClr val="bg1"/>
          </a:solidFill>
          <a:latin typeface="+mn-lt"/>
          <a:ea typeface="+mn-ea"/>
          <a:cs typeface="+mn-cs"/>
        </a:defRPr>
      </a:lvl2pPr>
      <a:lvl3pPr marL="712996" indent="-193131" algn="l" defTabSz="914327" rtl="0" eaLnBrk="1" latinLnBrk="0" hangingPunct="1">
        <a:lnSpc>
          <a:spcPct val="90000"/>
        </a:lnSpc>
        <a:spcBef>
          <a:spcPct val="20000"/>
        </a:spcBef>
        <a:buFont typeface="Arial" pitchFamily="34" charset="0"/>
        <a:buChar char="•"/>
        <a:defRPr sz="2000" kern="1200" baseline="0">
          <a:solidFill>
            <a:schemeClr val="bg1"/>
          </a:solidFill>
          <a:latin typeface="+mn-lt"/>
          <a:ea typeface="+mn-ea"/>
          <a:cs typeface="+mn-cs"/>
        </a:defRPr>
      </a:lvl3pPr>
      <a:lvl4pPr marL="955070" indent="-242074" algn="l" defTabSz="914327" rtl="0" eaLnBrk="1" latinLnBrk="0" hangingPunct="1">
        <a:lnSpc>
          <a:spcPct val="90000"/>
        </a:lnSpc>
        <a:spcBef>
          <a:spcPct val="20000"/>
        </a:spcBef>
        <a:buFont typeface="Arial" pitchFamily="34" charset="0"/>
        <a:buChar char="•"/>
        <a:defRPr sz="2000" kern="1200">
          <a:solidFill>
            <a:schemeClr val="bg1"/>
          </a:solidFill>
          <a:latin typeface="+mn-lt"/>
          <a:ea typeface="+mn-ea"/>
          <a:cs typeface="+mn-cs"/>
        </a:defRPr>
      </a:lvl4pPr>
      <a:lvl5pPr marL="1185238" indent="-230169" algn="l" defTabSz="914327" rtl="0" eaLnBrk="1" latinLnBrk="0" hangingPunct="1">
        <a:lnSpc>
          <a:spcPct val="90000"/>
        </a:lnSpc>
        <a:spcBef>
          <a:spcPct val="20000"/>
        </a:spcBef>
        <a:buFont typeface="Arial" pitchFamily="34" charset="0"/>
        <a:buChar char="•"/>
        <a:defRPr sz="2000" kern="1200">
          <a:solidFill>
            <a:schemeClr val="bg1"/>
          </a:solidFill>
          <a:latin typeface="+mn-lt"/>
          <a:ea typeface="+mn-ea"/>
          <a:cs typeface="+mn-cs"/>
        </a:defRPr>
      </a:lvl5pPr>
      <a:lvl6pPr marL="2514399"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62"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26"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90"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27" rtl="0" eaLnBrk="1" latinLnBrk="0" hangingPunct="1">
        <a:defRPr sz="1800" kern="1200">
          <a:solidFill>
            <a:schemeClr val="tx1"/>
          </a:solidFill>
          <a:latin typeface="+mn-lt"/>
          <a:ea typeface="+mn-ea"/>
          <a:cs typeface="+mn-cs"/>
        </a:defRPr>
      </a:lvl1pPr>
      <a:lvl2pPr marL="457163" algn="l" defTabSz="914327" rtl="0" eaLnBrk="1" latinLnBrk="0" hangingPunct="1">
        <a:defRPr sz="1800" kern="1200">
          <a:solidFill>
            <a:schemeClr val="tx1"/>
          </a:solidFill>
          <a:latin typeface="+mn-lt"/>
          <a:ea typeface="+mn-ea"/>
          <a:cs typeface="+mn-cs"/>
        </a:defRPr>
      </a:lvl2pPr>
      <a:lvl3pPr marL="914327" algn="l" defTabSz="914327" rtl="0" eaLnBrk="1" latinLnBrk="0" hangingPunct="1">
        <a:defRPr sz="1800" kern="1200">
          <a:solidFill>
            <a:schemeClr val="tx1"/>
          </a:solidFill>
          <a:latin typeface="+mn-lt"/>
          <a:ea typeface="+mn-ea"/>
          <a:cs typeface="+mn-cs"/>
        </a:defRPr>
      </a:lvl3pPr>
      <a:lvl4pPr marL="1371490" algn="l" defTabSz="914327" rtl="0" eaLnBrk="1" latinLnBrk="0" hangingPunct="1">
        <a:defRPr sz="1800" kern="1200">
          <a:solidFill>
            <a:schemeClr val="tx1"/>
          </a:solidFill>
          <a:latin typeface="+mn-lt"/>
          <a:ea typeface="+mn-ea"/>
          <a:cs typeface="+mn-cs"/>
        </a:defRPr>
      </a:lvl4pPr>
      <a:lvl5pPr marL="1828654" algn="l" defTabSz="914327" rtl="0" eaLnBrk="1" latinLnBrk="0" hangingPunct="1">
        <a:defRPr sz="1800" kern="1200">
          <a:solidFill>
            <a:schemeClr val="tx1"/>
          </a:solidFill>
          <a:latin typeface="+mn-lt"/>
          <a:ea typeface="+mn-ea"/>
          <a:cs typeface="+mn-cs"/>
        </a:defRPr>
      </a:lvl5pPr>
      <a:lvl6pPr marL="2285818" algn="l" defTabSz="914327" rtl="0" eaLnBrk="1" latinLnBrk="0" hangingPunct="1">
        <a:defRPr sz="1800" kern="1200">
          <a:solidFill>
            <a:schemeClr val="tx1"/>
          </a:solidFill>
          <a:latin typeface="+mn-lt"/>
          <a:ea typeface="+mn-ea"/>
          <a:cs typeface="+mn-cs"/>
        </a:defRPr>
      </a:lvl6pPr>
      <a:lvl7pPr marL="2742980" algn="l" defTabSz="914327" rtl="0" eaLnBrk="1" latinLnBrk="0" hangingPunct="1">
        <a:defRPr sz="1800" kern="1200">
          <a:solidFill>
            <a:schemeClr val="tx1"/>
          </a:solidFill>
          <a:latin typeface="+mn-lt"/>
          <a:ea typeface="+mn-ea"/>
          <a:cs typeface="+mn-cs"/>
        </a:defRPr>
      </a:lvl7pPr>
      <a:lvl8pPr marL="3200144" algn="l" defTabSz="914327" rtl="0" eaLnBrk="1" latinLnBrk="0" hangingPunct="1">
        <a:defRPr sz="1800" kern="1200">
          <a:solidFill>
            <a:schemeClr val="tx1"/>
          </a:solidFill>
          <a:latin typeface="+mn-lt"/>
          <a:ea typeface="+mn-ea"/>
          <a:cs typeface="+mn-cs"/>
        </a:defRPr>
      </a:lvl8pPr>
      <a:lvl9pPr marL="3657308" algn="l" defTabSz="91432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9833" y="636323"/>
            <a:ext cx="8382000" cy="507832"/>
          </a:xfrm>
          <a:prstGeom prst="rect">
            <a:avLst/>
          </a:prstGeom>
        </p:spPr>
        <p:txBody>
          <a:bodyPr vert="horz" wrap="square" lIns="0" tIns="0" rIns="0" bIns="0" rtlCol="0" anchor="t">
            <a:spAutoFit/>
          </a:bodyPr>
          <a:lstStyle/>
          <a:p>
            <a:r>
              <a:rPr lang="en-US" dirty="0" smtClean="0"/>
              <a:t>One Column Text Page</a:t>
            </a:r>
            <a:endParaRPr lang="en-US" dirty="0"/>
          </a:p>
        </p:txBody>
      </p:sp>
      <p:sp>
        <p:nvSpPr>
          <p:cNvPr id="3" name="Text Placeholder 2"/>
          <p:cNvSpPr>
            <a:spLocks noGrp="1"/>
          </p:cNvSpPr>
          <p:nvPr>
            <p:ph type="body" idx="1"/>
          </p:nvPr>
        </p:nvSpPr>
        <p:spPr>
          <a:xfrm>
            <a:off x="359833" y="1203854"/>
            <a:ext cx="8382000" cy="1677383"/>
          </a:xfrm>
          <a:prstGeom prst="rect">
            <a:avLst/>
          </a:prstGeom>
        </p:spPr>
        <p:txBody>
          <a:bodyPr vert="horz" lIns="0" tIns="0" rIns="0" bIns="0" rtlCol="0">
            <a:spAutoFit/>
          </a:bodyPr>
          <a:lstStyle/>
          <a:p>
            <a:pPr lvl="0"/>
            <a:r>
              <a:rPr lang="en-US" dirty="0" smtClean="0"/>
              <a:t>&lt;Insert First Level Text&gt;</a:t>
            </a:r>
          </a:p>
          <a:p>
            <a:pPr lvl="1"/>
            <a:r>
              <a:rPr lang="en-US" dirty="0" smtClean="0"/>
              <a:t>&lt;Insert Second Level Text&gt;</a:t>
            </a:r>
          </a:p>
          <a:p>
            <a:pPr lvl="2"/>
            <a:r>
              <a:rPr lang="en-US" dirty="0" smtClean="0"/>
              <a:t>&lt;Insert Third Level Text&gt;</a:t>
            </a:r>
          </a:p>
          <a:p>
            <a:pPr lvl="3"/>
            <a:r>
              <a:rPr lang="en-US" dirty="0" smtClean="0"/>
              <a:t>&lt;Insert Fourth Level Text&gt;</a:t>
            </a:r>
          </a:p>
          <a:p>
            <a:pPr lvl="4"/>
            <a:r>
              <a:rPr lang="en-US" dirty="0" smtClean="0"/>
              <a:t>&lt;Insert Fifth Level Text&gt;</a:t>
            </a:r>
            <a:endParaRPr lang="en-US" dirty="0"/>
          </a:p>
        </p:txBody>
      </p:sp>
      <p:sp>
        <p:nvSpPr>
          <p:cNvPr id="4" name="Date Placeholder 3"/>
          <p:cNvSpPr>
            <a:spLocks noGrp="1"/>
          </p:cNvSpPr>
          <p:nvPr>
            <p:ph type="dt" sz="half" idx="2"/>
          </p:nvPr>
        </p:nvSpPr>
        <p:spPr>
          <a:xfrm>
            <a:off x="359835" y="6492876"/>
            <a:ext cx="3149714" cy="365125"/>
          </a:xfrm>
          <a:prstGeom prst="rect">
            <a:avLst/>
          </a:prstGeom>
        </p:spPr>
        <p:txBody>
          <a:bodyPr vert="horz" lIns="76194" tIns="38097" rIns="76194" bIns="38097" rtlCol="0" anchor="ctr"/>
          <a:lstStyle>
            <a:lvl1pPr algn="l">
              <a:defRPr sz="1000">
                <a:solidFill>
                  <a:schemeClr val="bg2"/>
                </a:solidFill>
                <a:latin typeface="Segoe" pitchFamily="34" charset="0"/>
              </a:defRPr>
            </a:lvl1pPr>
          </a:lstStyle>
          <a:p>
            <a:pPr rtl="0"/>
            <a:r>
              <a:rPr lang="en-US" kern="1200" smtClean="0">
                <a:solidFill>
                  <a:srgbClr val="125CA7"/>
                </a:solidFill>
                <a:ea typeface="+mn-ea"/>
                <a:cs typeface="+mn-cs"/>
              </a:rPr>
              <a:t>Presentation Title |  PP |   DD Month YYYY</a:t>
            </a:r>
            <a:endParaRPr lang="en-US" kern="1200" dirty="0">
              <a:solidFill>
                <a:srgbClr val="125CA7"/>
              </a:solidFill>
              <a:ea typeface="+mn-ea"/>
              <a:cs typeface="+mn-cs"/>
            </a:endParaRPr>
          </a:p>
        </p:txBody>
      </p:sp>
      <p:sp>
        <p:nvSpPr>
          <p:cNvPr id="5" name="Footer Placeholder 4"/>
          <p:cNvSpPr>
            <a:spLocks noGrp="1"/>
          </p:cNvSpPr>
          <p:nvPr>
            <p:ph type="ftr" sz="quarter" idx="3"/>
          </p:nvPr>
        </p:nvSpPr>
        <p:spPr>
          <a:xfrm>
            <a:off x="3612049" y="6492876"/>
            <a:ext cx="1919903" cy="365125"/>
          </a:xfrm>
          <a:prstGeom prst="rect">
            <a:avLst/>
          </a:prstGeom>
        </p:spPr>
        <p:txBody>
          <a:bodyPr vert="horz" lIns="76194" tIns="38097" rIns="76194" bIns="38097" rtlCol="0" anchor="ctr"/>
          <a:lstStyle>
            <a:lvl1pPr algn="ctr">
              <a:defRPr sz="1000" b="1">
                <a:solidFill>
                  <a:schemeClr val="bg2"/>
                </a:solidFill>
                <a:latin typeface="Segoe" pitchFamily="34" charset="0"/>
              </a:defRPr>
            </a:lvl1pPr>
          </a:lstStyle>
          <a:p>
            <a:pPr rtl="0"/>
            <a:r>
              <a:rPr lang="en-US" kern="1200" smtClean="0">
                <a:solidFill>
                  <a:srgbClr val="125CA7"/>
                </a:solidFill>
                <a:ea typeface="+mn-ea"/>
                <a:cs typeface="+mn-cs"/>
              </a:rPr>
              <a:t>Microsoft Confidential</a:t>
            </a:r>
            <a:endParaRPr lang="en-US" kern="1200" dirty="0">
              <a:solidFill>
                <a:srgbClr val="125CA7"/>
              </a:solidFill>
              <a:ea typeface="+mn-ea"/>
              <a:cs typeface="+mn-cs"/>
            </a:endParaRPr>
          </a:p>
        </p:txBody>
      </p:sp>
    </p:spTree>
  </p:cSld>
  <p:clrMap bg1="dk1" tx1="lt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 id="2147483727" r:id="rId20"/>
  </p:sldLayoutIdLst>
  <p:transition>
    <p:fade/>
  </p:transition>
  <p:timing>
    <p:tnLst>
      <p:par>
        <p:cTn id="1" dur="indefinite" restart="never" nodeType="tmRoot"/>
      </p:par>
    </p:tnLst>
  </p:timing>
  <p:hf sldNum="0" hdr="0"/>
  <p:txStyles>
    <p:titleStyle>
      <a:lvl1pPr algn="l" defTabSz="914327" rtl="0" eaLnBrk="1" latinLnBrk="0" hangingPunct="1">
        <a:lnSpc>
          <a:spcPct val="90000"/>
        </a:lnSpc>
        <a:spcBef>
          <a:spcPct val="0"/>
        </a:spcBef>
        <a:buNone/>
        <a:defRPr lang="en-US" sz="3700" b="0" kern="1200" cap="none" spc="-125" baseline="0" dirty="0" smtClean="0">
          <a:ln w="3175">
            <a:noFill/>
          </a:ln>
          <a:solidFill>
            <a:schemeClr val="bg2"/>
          </a:solidFill>
          <a:effectLst/>
          <a:latin typeface="Segoe Light" pitchFamily="34" charset="0"/>
          <a:ea typeface="+mn-ea"/>
          <a:cs typeface="Arial" charset="0"/>
        </a:defRPr>
      </a:lvl1pPr>
    </p:titleStyle>
    <p:bodyStyle>
      <a:lvl1pPr marL="289697" indent="-289697" algn="l" defTabSz="914327" rtl="0" eaLnBrk="1" latinLnBrk="0" hangingPunct="1">
        <a:lnSpc>
          <a:spcPct val="90000"/>
        </a:lnSpc>
        <a:spcBef>
          <a:spcPct val="20000"/>
        </a:spcBef>
        <a:buFont typeface="Arial" pitchFamily="34" charset="0"/>
        <a:buChar char="•"/>
        <a:defRPr sz="2300" kern="1200" baseline="0">
          <a:solidFill>
            <a:schemeClr val="bg1"/>
          </a:solidFill>
          <a:latin typeface="+mn-lt"/>
          <a:ea typeface="+mn-ea"/>
          <a:cs typeface="+mn-cs"/>
        </a:defRPr>
      </a:lvl1pPr>
      <a:lvl2pPr marL="519865" indent="-230169" algn="l" defTabSz="914327" rtl="0" eaLnBrk="1" latinLnBrk="0" hangingPunct="1">
        <a:lnSpc>
          <a:spcPct val="90000"/>
        </a:lnSpc>
        <a:spcBef>
          <a:spcPct val="20000"/>
        </a:spcBef>
        <a:buFont typeface="Arial" pitchFamily="34" charset="0"/>
        <a:buChar char="•"/>
        <a:defRPr sz="2000" kern="1200">
          <a:solidFill>
            <a:schemeClr val="bg1"/>
          </a:solidFill>
          <a:latin typeface="+mn-lt"/>
          <a:ea typeface="+mn-ea"/>
          <a:cs typeface="+mn-cs"/>
        </a:defRPr>
      </a:lvl2pPr>
      <a:lvl3pPr marL="712996" indent="-193131" algn="l" defTabSz="914327" rtl="0" eaLnBrk="1" latinLnBrk="0" hangingPunct="1">
        <a:lnSpc>
          <a:spcPct val="90000"/>
        </a:lnSpc>
        <a:spcBef>
          <a:spcPct val="20000"/>
        </a:spcBef>
        <a:buFont typeface="Arial" pitchFamily="34" charset="0"/>
        <a:buChar char="•"/>
        <a:defRPr sz="2000" kern="1200" baseline="0">
          <a:solidFill>
            <a:schemeClr val="bg1"/>
          </a:solidFill>
          <a:latin typeface="+mn-lt"/>
          <a:ea typeface="+mn-ea"/>
          <a:cs typeface="+mn-cs"/>
        </a:defRPr>
      </a:lvl3pPr>
      <a:lvl4pPr marL="955070" indent="-242074" algn="l" defTabSz="914327" rtl="0" eaLnBrk="1" latinLnBrk="0" hangingPunct="1">
        <a:lnSpc>
          <a:spcPct val="90000"/>
        </a:lnSpc>
        <a:spcBef>
          <a:spcPct val="20000"/>
        </a:spcBef>
        <a:buFont typeface="Arial" pitchFamily="34" charset="0"/>
        <a:buChar char="•"/>
        <a:defRPr sz="2000" kern="1200">
          <a:solidFill>
            <a:schemeClr val="bg1"/>
          </a:solidFill>
          <a:latin typeface="+mn-lt"/>
          <a:ea typeface="+mn-ea"/>
          <a:cs typeface="+mn-cs"/>
        </a:defRPr>
      </a:lvl4pPr>
      <a:lvl5pPr marL="1185238" indent="-230169" algn="l" defTabSz="914327" rtl="0" eaLnBrk="1" latinLnBrk="0" hangingPunct="1">
        <a:lnSpc>
          <a:spcPct val="90000"/>
        </a:lnSpc>
        <a:spcBef>
          <a:spcPct val="20000"/>
        </a:spcBef>
        <a:buFont typeface="Arial" pitchFamily="34" charset="0"/>
        <a:buChar char="•"/>
        <a:defRPr sz="2000" kern="1200">
          <a:solidFill>
            <a:schemeClr val="bg1"/>
          </a:solidFill>
          <a:latin typeface="+mn-lt"/>
          <a:ea typeface="+mn-ea"/>
          <a:cs typeface="+mn-cs"/>
        </a:defRPr>
      </a:lvl5pPr>
      <a:lvl6pPr marL="2514399"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62"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26"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90"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27" rtl="0" eaLnBrk="1" latinLnBrk="0" hangingPunct="1">
        <a:defRPr sz="1800" kern="1200">
          <a:solidFill>
            <a:schemeClr val="tx1"/>
          </a:solidFill>
          <a:latin typeface="+mn-lt"/>
          <a:ea typeface="+mn-ea"/>
          <a:cs typeface="+mn-cs"/>
        </a:defRPr>
      </a:lvl1pPr>
      <a:lvl2pPr marL="457163" algn="l" defTabSz="914327" rtl="0" eaLnBrk="1" latinLnBrk="0" hangingPunct="1">
        <a:defRPr sz="1800" kern="1200">
          <a:solidFill>
            <a:schemeClr val="tx1"/>
          </a:solidFill>
          <a:latin typeface="+mn-lt"/>
          <a:ea typeface="+mn-ea"/>
          <a:cs typeface="+mn-cs"/>
        </a:defRPr>
      </a:lvl2pPr>
      <a:lvl3pPr marL="914327" algn="l" defTabSz="914327" rtl="0" eaLnBrk="1" latinLnBrk="0" hangingPunct="1">
        <a:defRPr sz="1800" kern="1200">
          <a:solidFill>
            <a:schemeClr val="tx1"/>
          </a:solidFill>
          <a:latin typeface="+mn-lt"/>
          <a:ea typeface="+mn-ea"/>
          <a:cs typeface="+mn-cs"/>
        </a:defRPr>
      </a:lvl3pPr>
      <a:lvl4pPr marL="1371490" algn="l" defTabSz="914327" rtl="0" eaLnBrk="1" latinLnBrk="0" hangingPunct="1">
        <a:defRPr sz="1800" kern="1200">
          <a:solidFill>
            <a:schemeClr val="tx1"/>
          </a:solidFill>
          <a:latin typeface="+mn-lt"/>
          <a:ea typeface="+mn-ea"/>
          <a:cs typeface="+mn-cs"/>
        </a:defRPr>
      </a:lvl4pPr>
      <a:lvl5pPr marL="1828654" algn="l" defTabSz="914327" rtl="0" eaLnBrk="1" latinLnBrk="0" hangingPunct="1">
        <a:defRPr sz="1800" kern="1200">
          <a:solidFill>
            <a:schemeClr val="tx1"/>
          </a:solidFill>
          <a:latin typeface="+mn-lt"/>
          <a:ea typeface="+mn-ea"/>
          <a:cs typeface="+mn-cs"/>
        </a:defRPr>
      </a:lvl5pPr>
      <a:lvl6pPr marL="2285818" algn="l" defTabSz="914327" rtl="0" eaLnBrk="1" latinLnBrk="0" hangingPunct="1">
        <a:defRPr sz="1800" kern="1200">
          <a:solidFill>
            <a:schemeClr val="tx1"/>
          </a:solidFill>
          <a:latin typeface="+mn-lt"/>
          <a:ea typeface="+mn-ea"/>
          <a:cs typeface="+mn-cs"/>
        </a:defRPr>
      </a:lvl6pPr>
      <a:lvl7pPr marL="2742980" algn="l" defTabSz="914327" rtl="0" eaLnBrk="1" latinLnBrk="0" hangingPunct="1">
        <a:defRPr sz="1800" kern="1200">
          <a:solidFill>
            <a:schemeClr val="tx1"/>
          </a:solidFill>
          <a:latin typeface="+mn-lt"/>
          <a:ea typeface="+mn-ea"/>
          <a:cs typeface="+mn-cs"/>
        </a:defRPr>
      </a:lvl7pPr>
      <a:lvl8pPr marL="3200144" algn="l" defTabSz="914327" rtl="0" eaLnBrk="1" latinLnBrk="0" hangingPunct="1">
        <a:defRPr sz="1800" kern="1200">
          <a:solidFill>
            <a:schemeClr val="tx1"/>
          </a:solidFill>
          <a:latin typeface="+mn-lt"/>
          <a:ea typeface="+mn-ea"/>
          <a:cs typeface="+mn-cs"/>
        </a:defRPr>
      </a:lvl8pPr>
      <a:lvl9pPr marL="3657308" algn="l" defTabSz="91432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12048656-09F0-49D3-AD4E-F5BD6BB877A8}" type="datetimeFigureOut">
              <a:rPr lang="en-US" kern="1200">
                <a:solidFill>
                  <a:prstClr val="black">
                    <a:tint val="75000"/>
                  </a:prstClr>
                </a:solidFill>
                <a:latin typeface="Calibri"/>
                <a:ea typeface="+mn-ea"/>
                <a:cs typeface="+mn-cs"/>
              </a:rPr>
              <a:pPr rtl="0"/>
              <a:t>10/8/2008</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C2874A3B-1193-4F29-9532-C5A03CEAE59F}" type="slidenum">
              <a:rPr lang="en-US" kern="1200">
                <a:solidFill>
                  <a:prstClr val="black">
                    <a:tint val="75000"/>
                  </a:prstClr>
                </a:solidFill>
                <a:latin typeface="Calibri"/>
                <a:ea typeface="+mn-ea"/>
                <a:cs typeface="+mn-cs"/>
              </a:rPr>
              <a:pPr rtl="0"/>
              <a:t>‹#›</a:t>
            </a:fld>
            <a:endParaRPr lang="en-US" kern="1200">
              <a:solidFill>
                <a:prstClr val="black">
                  <a:tint val="75000"/>
                </a:prstClr>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12048656-09F0-49D3-AD4E-F5BD6BB877A8}" type="datetimeFigureOut">
              <a:rPr lang="en-US" kern="1200">
                <a:solidFill>
                  <a:prstClr val="black">
                    <a:tint val="75000"/>
                  </a:prstClr>
                </a:solidFill>
                <a:latin typeface="Calibri"/>
                <a:ea typeface="+mn-ea"/>
                <a:cs typeface="+mn-cs"/>
              </a:rPr>
              <a:pPr rtl="0"/>
              <a:t>10/8/2008</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C2874A3B-1193-4F29-9532-C5A03CEAE59F}" type="slidenum">
              <a:rPr lang="en-US" kern="1200">
                <a:solidFill>
                  <a:prstClr val="black">
                    <a:tint val="75000"/>
                  </a:prstClr>
                </a:solidFill>
                <a:latin typeface="Calibri"/>
                <a:ea typeface="+mn-ea"/>
                <a:cs typeface="+mn-cs"/>
              </a:rPr>
              <a:pPr rtl="0"/>
              <a:t>‹#›</a:t>
            </a:fld>
            <a:endParaRPr lang="en-US" kern="1200">
              <a:solidFill>
                <a:prstClr val="black">
                  <a:tint val="75000"/>
                </a:prstClr>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peterlaudati.com/"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tinyurl.com/ytwndt"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channel9.msdn.com/Showpost.aspx?postid=356242"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blogs.msdn.com/sqlphp"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ajax.asp.net/"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tinyurl.com/2pwd5z" TargetMode="External"/><Relationship Id="rId4" Type="http://schemas.openxmlformats.org/officeDocument/2006/relationships/hyperlink" Target="http://codeplex.com/phpmsajax"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4.xml"/><Relationship Id="rId1" Type="http://schemas.openxmlformats.org/officeDocument/2006/relationships/video" Target="file:///C:\Users\forestk\Desktop\Press%20Tour\SL_final_x3.avi" TargetMode="Externa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hyperlink" Target="http://jolt/scenarios/sprint7/MediaPlayer/" TargetMode="External"/><Relationship Id="rId7" Type="http://schemas.openxmlformats.org/officeDocument/2006/relationships/hyperlink" Target="http://jolt/scenarios/sprint7/PageTurn_pres/" TargetMode="External"/><Relationship Id="rId2" Type="http://schemas.openxmlformats.org/officeDocument/2006/relationships/notesSlide" Target="../notesSlides/notesSlide39.xml"/><Relationship Id="rId1" Type="http://schemas.openxmlformats.org/officeDocument/2006/relationships/slideLayout" Target="../slideLayouts/slideLayout35.xml"/><Relationship Id="rId6" Type="http://schemas.openxmlformats.org/officeDocument/2006/relationships/image" Target="../media/image29.jpeg"/><Relationship Id="rId5" Type="http://schemas.openxmlformats.org/officeDocument/2006/relationships/hyperlink" Target="http://jolt/scenarios/sprint7/CollateralDamage/" TargetMode="External"/><Relationship Id="rId4" Type="http://schemas.openxmlformats.org/officeDocument/2006/relationships/image" Target="../media/image28.jpeg"/></Relationships>
</file>

<file path=ppt/slides/_rels/slide4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40.xml"/><Relationship Id="rId1" Type="http://schemas.openxmlformats.org/officeDocument/2006/relationships/slideLayout" Target="../slideLayouts/slideLayout3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hyperlink" Target="http://www.silverlight.net/" TargetMode="External"/><Relationship Id="rId7" Type="http://schemas.openxmlformats.org/officeDocument/2006/relationships/hyperlink" Target="http://www.microsoft.com/expression/products/download.aspx?key=studio2beta" TargetMode="External"/><Relationship Id="rId2" Type="http://schemas.openxmlformats.org/officeDocument/2006/relationships/notesSlide" Target="../notesSlides/notesSlide45.xml"/><Relationship Id="rId1" Type="http://schemas.openxmlformats.org/officeDocument/2006/relationships/slideLayout" Target="../slideLayouts/slideLayout16.xml"/><Relationship Id="rId6" Type="http://schemas.openxmlformats.org/officeDocument/2006/relationships/hyperlink" Target="http://www.microsoft.com/downloads/details.aspx?FamilyId=4E03409A-77F3-413F-B108-1243C243C4FE&amp;displaylang=en" TargetMode="External"/><Relationship Id="rId5" Type="http://schemas.openxmlformats.org/officeDocument/2006/relationships/hyperlink" Target="http://www.microsoft.com/downloads/details.aspx?FamilyId=E0BAE58E-9C0B-4090-A1DB-F134D9F095FD&amp;displaylang=en" TargetMode="External"/><Relationship Id="rId4" Type="http://schemas.openxmlformats.org/officeDocument/2006/relationships/hyperlink" Target="http://www.microsoft.com/silverlight/resources/installationFiles.aspx?v=2.0"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essions.visitmix.com/" TargetMode="External"/><Relationship Id="rId2" Type="http://schemas.openxmlformats.org/officeDocument/2006/relationships/notesSlide" Target="../notesSlides/notesSlide46.xml"/><Relationship Id="rId1" Type="http://schemas.openxmlformats.org/officeDocument/2006/relationships/slideLayout" Target="../slideLayouts/slideLayout66.xml"/><Relationship Id="rId5" Type="http://schemas.openxmlformats.org/officeDocument/2006/relationships/hyperlink" Target="http://www.iis.net/php" TargetMode="External"/><Relationship Id="rId4" Type="http://schemas.openxmlformats.org/officeDocument/2006/relationships/hyperlink" Target="http://channel9.msdn.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7.xml"/><Relationship Id="rId1" Type="http://schemas.openxmlformats.org/officeDocument/2006/relationships/slideLayout" Target="../slideLayouts/slideLayout53.xml"/><Relationship Id="rId4" Type="http://schemas.openxmlformats.org/officeDocument/2006/relationships/image" Target="../media/image38.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I’m a PHP Developer, Why Should I Care About Microsoft?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28600"/>
            <a:ext cx="7043208" cy="797995"/>
          </a:xfrm>
        </p:spPr>
        <p:txBody>
          <a:bodyPr/>
          <a:lstStyle/>
          <a:p>
            <a:r>
              <a:rPr smtClean="0"/>
              <a:t>I blog, therefore, I am</a:t>
            </a:r>
            <a:endParaRPr lang="en-US" dirty="0"/>
          </a:p>
        </p:txBody>
      </p:sp>
      <p:sp>
        <p:nvSpPr>
          <p:cNvPr id="3" name="Subtitle 2"/>
          <p:cNvSpPr>
            <a:spLocks noGrp="1"/>
          </p:cNvSpPr>
          <p:nvPr>
            <p:ph type="subTitle" idx="1"/>
          </p:nvPr>
        </p:nvSpPr>
        <p:spPr>
          <a:xfrm>
            <a:off x="957792" y="6096000"/>
            <a:ext cx="7043208" cy="461665"/>
          </a:xfrm>
        </p:spPr>
        <p:txBody>
          <a:bodyPr/>
          <a:lstStyle/>
          <a:p>
            <a:pPr algn="ctr"/>
            <a:r>
              <a:rPr lang="en-US" dirty="0" smtClean="0">
                <a:hlinkClick r:id="rId3"/>
              </a:rPr>
              <a:t>http://www.peterlaudati.com</a:t>
            </a:r>
            <a:r>
              <a:rPr lang="en-US" dirty="0" smtClean="0"/>
              <a:t>  </a:t>
            </a:r>
            <a:endParaRPr lang="en-US" dirty="0"/>
          </a:p>
        </p:txBody>
      </p:sp>
      <p:pic>
        <p:nvPicPr>
          <p:cNvPr id="1026" name="Picture 2"/>
          <p:cNvPicPr>
            <a:picLocks noChangeAspect="1" noChangeArrowheads="1"/>
          </p:cNvPicPr>
          <p:nvPr/>
        </p:nvPicPr>
        <p:blipFill>
          <a:blip r:embed="rId4"/>
          <a:srcRect/>
          <a:stretch>
            <a:fillRect/>
          </a:stretch>
        </p:blipFill>
        <p:spPr bwMode="auto">
          <a:xfrm>
            <a:off x="762000" y="1066800"/>
            <a:ext cx="7467600" cy="4890344"/>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819400"/>
            <a:ext cx="8229600" cy="1143000"/>
          </a:xfrm>
        </p:spPr>
        <p:txBody>
          <a:bodyPr/>
          <a:lstStyle/>
          <a:p>
            <a:r>
              <a:rPr lang="en-US" dirty="0" smtClean="0"/>
              <a:t>So much time and so little to see!</a:t>
            </a:r>
            <a:endParaRPr lang="en-US" dirty="0"/>
          </a:p>
        </p:txBody>
      </p:sp>
      <p:sp>
        <p:nvSpPr>
          <p:cNvPr id="5" name="Title 3"/>
          <p:cNvSpPr txBox="1">
            <a:spLocks/>
          </p:cNvSpPr>
          <p:nvPr/>
        </p:nvSpPr>
        <p:spPr>
          <a:xfrm>
            <a:off x="457200" y="42672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So little time and so much to see!</a:t>
            </a:r>
          </a:p>
        </p:txBody>
      </p:sp>
      <p:sp>
        <p:nvSpPr>
          <p:cNvPr id="6" name="Multiply 5"/>
          <p:cNvSpPr/>
          <p:nvPr/>
        </p:nvSpPr>
        <p:spPr>
          <a:xfrm>
            <a:off x="1905000" y="2209800"/>
            <a:ext cx="5562600" cy="2514600"/>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My goals</a:t>
            </a:r>
            <a:endParaRPr lang="en-US" dirty="0"/>
          </a:p>
        </p:txBody>
      </p:sp>
      <p:sp>
        <p:nvSpPr>
          <p:cNvPr id="4" name="Content Placeholder 3"/>
          <p:cNvSpPr>
            <a:spLocks noGrp="1"/>
          </p:cNvSpPr>
          <p:nvPr>
            <p:ph idx="1"/>
          </p:nvPr>
        </p:nvSpPr>
        <p:spPr/>
        <p:txBody>
          <a:bodyPr/>
          <a:lstStyle/>
          <a:p>
            <a:r>
              <a:rPr lang="en-US" dirty="0" smtClean="0"/>
              <a:t>Show some cool stuff</a:t>
            </a:r>
          </a:p>
          <a:p>
            <a:r>
              <a:rPr lang="en-US" dirty="0" smtClean="0"/>
              <a:t>Tell you where you can get it</a:t>
            </a:r>
          </a:p>
          <a:p>
            <a:r>
              <a:rPr lang="en-US" dirty="0" smtClean="0"/>
              <a:t>Tell you where you can learn more</a:t>
            </a:r>
          </a:p>
          <a:p>
            <a:r>
              <a:rPr lang="en-US" dirty="0" smtClean="0"/>
              <a:t>Answer questions</a:t>
            </a:r>
          </a:p>
          <a:p>
            <a:r>
              <a:rPr lang="en-US" dirty="0" smtClean="0"/>
              <a:t>Go have a beer with all of you</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Stuff we’ll talk about</a:t>
            </a:r>
            <a:endParaRPr lang="en-US" dirty="0"/>
          </a:p>
        </p:txBody>
      </p:sp>
      <p:sp>
        <p:nvSpPr>
          <p:cNvPr id="4" name="Content Placeholder 3"/>
          <p:cNvSpPr>
            <a:spLocks noGrp="1"/>
          </p:cNvSpPr>
          <p:nvPr>
            <p:ph idx="1"/>
          </p:nvPr>
        </p:nvSpPr>
        <p:spPr/>
        <p:txBody>
          <a:bodyPr/>
          <a:lstStyle/>
          <a:p>
            <a:r>
              <a:rPr lang="en-US" dirty="0" smtClean="0"/>
              <a:t>Microsoft &amp; Open Source</a:t>
            </a:r>
          </a:p>
          <a:p>
            <a:r>
              <a:rPr lang="en-US" dirty="0" smtClean="0"/>
              <a:t>PHP and IIS</a:t>
            </a:r>
          </a:p>
          <a:p>
            <a:r>
              <a:rPr lang="en-US" dirty="0" smtClean="0"/>
              <a:t>SQL Server 2005 Driver for PHP</a:t>
            </a:r>
          </a:p>
          <a:p>
            <a:r>
              <a:rPr lang="en-US" dirty="0" smtClean="0"/>
              <a:t>Microsoft AJAX Library</a:t>
            </a:r>
          </a:p>
          <a:p>
            <a:r>
              <a:rPr lang="en-US" dirty="0" smtClean="0"/>
              <a:t>Silverlight</a:t>
            </a:r>
          </a:p>
          <a:p>
            <a:r>
              <a:rPr lang="en-US" dirty="0" smtClean="0"/>
              <a:t>Expression Web 2.0</a:t>
            </a:r>
          </a:p>
          <a:p>
            <a:r>
              <a:rPr lang="en-US" dirty="0" smtClean="0"/>
              <a: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778" y="3629025"/>
            <a:ext cx="10507555" cy="1258226"/>
          </a:xfrm>
        </p:spPr>
        <p:txBody>
          <a:bodyPr rtlCol="0">
            <a:noAutofit/>
          </a:bodyPr>
          <a:lstStyle/>
          <a:p>
            <a:pPr algn="ctr" fontAlgn="auto">
              <a:spcAft>
                <a:spcPts val="0"/>
              </a:spcAft>
              <a:defRPr/>
            </a:pPr>
            <a:r>
              <a:rPr lang="en-US" sz="155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Open Source</a:t>
            </a:r>
            <a:endParaRPr lang="en-US" sz="155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a:xfrm>
            <a:off x="422031" y="1"/>
            <a:ext cx="8229600" cy="6858000"/>
          </a:xfrm>
        </p:spPr>
        <p:txBody>
          <a:bodyPr rtlCol="0" anchor="ctr">
            <a:normAutofit lnSpcReduction="1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Aft>
                <a:spcPts val="0"/>
              </a:spcAft>
              <a:buFont typeface="Arial" pitchFamily="34" charset="0"/>
              <a:buNone/>
              <a:defRPr/>
            </a:pPr>
            <a:r>
              <a:rPr lang="en-US" sz="4000" b="1" dirty="0" smtClean="0">
                <a:ln w="11430"/>
                <a:effectLst>
                  <a:outerShdw blurRad="50800" dist="39000" dir="5460000" algn="tl">
                    <a:srgbClr val="000000">
                      <a:alpha val="38000"/>
                    </a:srgbClr>
                  </a:outerShdw>
                </a:effectLst>
              </a:rPr>
              <a:t>Linux</a:t>
            </a:r>
          </a:p>
          <a:p>
            <a:pPr algn="ctr">
              <a:buNone/>
              <a:defRPr/>
            </a:pPr>
            <a:r>
              <a:rPr lang="en-US" sz="4000" b="1" dirty="0" smtClean="0">
                <a:ln w="11430"/>
                <a:effectLst>
                  <a:outerShdw blurRad="50800" dist="39000" dir="5460000" algn="tl">
                    <a:srgbClr val="000000">
                      <a:alpha val="38000"/>
                    </a:srgbClr>
                  </a:outerShdw>
                </a:effectLst>
              </a:rPr>
              <a:t>Samba</a:t>
            </a:r>
          </a:p>
          <a:p>
            <a:pPr algn="ctr" fontAlgn="auto">
              <a:spcAft>
                <a:spcPts val="0"/>
              </a:spcAft>
              <a:buFont typeface="Arial" pitchFamily="34" charset="0"/>
              <a:buNone/>
              <a:defRPr/>
            </a:pPr>
            <a:r>
              <a:rPr lang="en-US" sz="4000" b="1" dirty="0" smtClean="0">
                <a:ln w="11430"/>
                <a:effectLst>
                  <a:outerShdw blurRad="50800" dist="39000" dir="5460000" algn="tl">
                    <a:srgbClr val="000000">
                      <a:alpha val="38000"/>
                    </a:srgbClr>
                  </a:outerShdw>
                </a:effectLst>
              </a:rPr>
              <a:t>Mozilla</a:t>
            </a:r>
          </a:p>
          <a:p>
            <a:pPr algn="ctr" fontAlgn="auto">
              <a:spcAft>
                <a:spcPts val="0"/>
              </a:spcAft>
              <a:buFont typeface="Arial" pitchFamily="34" charset="0"/>
              <a:buNone/>
              <a:defRPr/>
            </a:pPr>
            <a:r>
              <a:rPr lang="en-US" sz="4000" b="1" dirty="0" smtClean="0">
                <a:ln w="11430"/>
                <a:effectLst>
                  <a:outerShdw blurRad="50800" dist="39000" dir="5460000" algn="tl">
                    <a:srgbClr val="000000">
                      <a:alpha val="38000"/>
                    </a:srgbClr>
                  </a:outerShdw>
                </a:effectLst>
              </a:rPr>
              <a:t>Apache</a:t>
            </a:r>
          </a:p>
          <a:p>
            <a:pPr algn="ctr" fontAlgn="auto">
              <a:spcAft>
                <a:spcPts val="0"/>
              </a:spcAft>
              <a:buFont typeface="Arial" pitchFamily="34" charset="0"/>
              <a:buNone/>
              <a:defRPr/>
            </a:pPr>
            <a:r>
              <a:rPr lang="en-US" sz="4000" b="1" dirty="0" smtClean="0">
                <a:ln w="11430"/>
                <a:effectLst>
                  <a:outerShdw blurRad="50800" dist="39000" dir="5460000" algn="tl">
                    <a:srgbClr val="000000">
                      <a:alpha val="38000"/>
                    </a:srgbClr>
                  </a:outerShdw>
                </a:effectLst>
              </a:rPr>
              <a:t>MySQL</a:t>
            </a:r>
          </a:p>
          <a:p>
            <a:pPr algn="ctr" fontAlgn="auto">
              <a:spcAft>
                <a:spcPts val="0"/>
              </a:spcAft>
              <a:buFont typeface="Arial" pitchFamily="34" charset="0"/>
              <a:buNone/>
              <a:defRPr/>
            </a:pPr>
            <a:r>
              <a:rPr lang="en-US" sz="4000" b="1" dirty="0" smtClean="0">
                <a:ln w="11430"/>
                <a:effectLst>
                  <a:outerShdw blurRad="50800" dist="39000" dir="5460000" algn="tl">
                    <a:srgbClr val="000000">
                      <a:alpha val="38000"/>
                    </a:srgbClr>
                  </a:outerShdw>
                </a:effectLst>
              </a:rPr>
              <a:t>PHP</a:t>
            </a:r>
          </a:p>
          <a:p>
            <a:pPr algn="ctr" fontAlgn="auto">
              <a:spcAft>
                <a:spcPts val="0"/>
              </a:spcAft>
              <a:buFont typeface="Arial" pitchFamily="34" charset="0"/>
              <a:buNone/>
              <a:defRPr/>
            </a:pPr>
            <a:r>
              <a:rPr lang="en-US" sz="4000" b="1" dirty="0" smtClean="0">
                <a:ln w="11430"/>
                <a:effectLst>
                  <a:outerShdw blurRad="50800" dist="39000" dir="5460000" algn="tl">
                    <a:srgbClr val="000000">
                      <a:alpha val="38000"/>
                    </a:srgbClr>
                  </a:outerShdw>
                </a:effectLst>
              </a:rPr>
              <a:t>Ruby</a:t>
            </a:r>
          </a:p>
          <a:p>
            <a:pPr algn="ctr" fontAlgn="auto">
              <a:spcAft>
                <a:spcPts val="0"/>
              </a:spcAft>
              <a:buFont typeface="Arial" pitchFamily="34" charset="0"/>
              <a:buNone/>
              <a:defRPr/>
            </a:pPr>
            <a:r>
              <a:rPr lang="en-US" sz="4000" b="1" dirty="0" smtClean="0">
                <a:ln w="11430"/>
                <a:effectLst>
                  <a:outerShdw blurRad="50800" dist="39000" dir="5460000" algn="tl">
                    <a:srgbClr val="000000">
                      <a:alpha val="38000"/>
                    </a:srgbClr>
                  </a:outerShdw>
                </a:effectLst>
              </a:rPr>
              <a:t>Python</a:t>
            </a:r>
          </a:p>
          <a:p>
            <a:pPr algn="ctr" fontAlgn="auto">
              <a:spcAft>
                <a:spcPts val="0"/>
              </a:spcAft>
              <a:buFont typeface="Arial" pitchFamily="34" charset="0"/>
              <a:buNone/>
              <a:defRPr/>
            </a:pPr>
            <a:r>
              <a:rPr lang="en-US" sz="4000" b="1" dirty="0" smtClean="0">
                <a:ln w="11430"/>
                <a:effectLst>
                  <a:outerShdw blurRad="50800" dist="39000" dir="5460000" algn="tl">
                    <a:srgbClr val="000000">
                      <a:alpha val="38000"/>
                    </a:srgbClr>
                  </a:outerShdw>
                </a:effectLst>
              </a:rPr>
              <a:t>Java</a:t>
            </a:r>
          </a:p>
          <a:p>
            <a:pPr algn="ctr" fontAlgn="auto">
              <a:spcAft>
                <a:spcPts val="0"/>
              </a:spcAft>
              <a:buFont typeface="Arial" pitchFamily="34" charset="0"/>
              <a:buNone/>
              <a:defRPr/>
            </a:pPr>
            <a:r>
              <a:rPr lang="en-US" sz="4000" b="1" dirty="0" smtClean="0">
                <a:ln w="11430"/>
                <a:effectLst>
                  <a:outerShdw blurRad="50800" dist="39000" dir="5460000" algn="tl">
                    <a:srgbClr val="000000">
                      <a:alpha val="38000"/>
                    </a:srgbClr>
                  </a:outerShdw>
                </a:effectLst>
              </a:rPr>
              <a:t>Eclipse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6" name="Rectangle 8"/>
          <p:cNvSpPr>
            <a:spLocks noGrp="1" noChangeArrowheads="1"/>
          </p:cNvSpPr>
          <p:nvPr>
            <p:ph type="title"/>
          </p:nvPr>
        </p:nvSpPr>
        <p:spPr>
          <a:xfrm>
            <a:off x="205636" y="167558"/>
            <a:ext cx="8938364" cy="470898"/>
          </a:xfrm>
        </p:spPr>
        <p:txBody>
          <a:bodyPr>
            <a:normAutofit fontScale="90000"/>
          </a:bodyPr>
          <a:lstStyle/>
          <a:p>
            <a:r>
              <a:rPr sz="3400" smtClean="0"/>
              <a:t>Microsoft Open Source Software &amp; Novell Interop Labs</a:t>
            </a:r>
            <a:endParaRPr lang="en-US" sz="3400" dirty="0">
              <a:solidFill>
                <a:schemeClr val="tx2"/>
              </a:solidFill>
            </a:endParaRPr>
          </a:p>
        </p:txBody>
      </p:sp>
      <p:sp>
        <p:nvSpPr>
          <p:cNvPr id="171017" name="Rectangle 9"/>
          <p:cNvSpPr>
            <a:spLocks noGrp="1" noChangeArrowheads="1"/>
          </p:cNvSpPr>
          <p:nvPr>
            <p:ph idx="1"/>
          </p:nvPr>
        </p:nvSpPr>
        <p:spPr>
          <a:xfrm>
            <a:off x="117954" y="1169175"/>
            <a:ext cx="4316260" cy="5041380"/>
          </a:xfrm>
        </p:spPr>
        <p:style>
          <a:lnRef idx="0">
            <a:schemeClr val="accent4"/>
          </a:lnRef>
          <a:fillRef idx="3">
            <a:schemeClr val="accent4"/>
          </a:fillRef>
          <a:effectRef idx="3">
            <a:schemeClr val="accent4"/>
          </a:effectRef>
          <a:fontRef idx="minor">
            <a:schemeClr val="lt1"/>
          </a:fontRef>
        </p:style>
        <p:txBody>
          <a:bodyPr>
            <a:normAutofit lnSpcReduction="10000"/>
          </a:bodyPr>
          <a:lstStyle/>
          <a:p>
            <a:pPr>
              <a:buNone/>
            </a:pPr>
            <a:r>
              <a:rPr lang="en-US" sz="2400" dirty="0" smtClean="0">
                <a:effectLst>
                  <a:outerShdw blurRad="38100" dist="38100" dir="2700000" algn="tl">
                    <a:srgbClr val="000000">
                      <a:alpha val="43137"/>
                    </a:srgbClr>
                  </a:outerShdw>
                </a:effectLst>
              </a:rPr>
              <a:t>OSS Lab: Redmond, WA</a:t>
            </a:r>
          </a:p>
          <a:p>
            <a:pPr marL="400050" lvl="1" indent="-400050">
              <a:tabLst>
                <a:tab pos="463550" algn="l"/>
              </a:tabLst>
            </a:pPr>
            <a:r>
              <a:rPr lang="en-US" sz="2000" dirty="0" smtClean="0">
                <a:effectLst>
                  <a:outerShdw blurRad="38100" dist="38100" dir="2700000" algn="tl">
                    <a:srgbClr val="000000">
                      <a:alpha val="43137"/>
                    </a:srgbClr>
                  </a:outerShdw>
                </a:effectLst>
              </a:rPr>
              <a:t>Staffed by OSS and Linux experts</a:t>
            </a:r>
          </a:p>
          <a:p>
            <a:pPr marL="400050" lvl="1" indent="-400050"/>
            <a:r>
              <a:rPr lang="en-US" sz="2000" dirty="0" smtClean="0">
                <a:effectLst>
                  <a:outerShdw blurRad="38100" dist="38100" dir="2700000" algn="tl">
                    <a:srgbClr val="000000">
                      <a:alpha val="43137"/>
                    </a:srgbClr>
                  </a:outerShdw>
                </a:effectLst>
              </a:rPr>
              <a:t>300 servers of varying types, </a:t>
            </a:r>
            <a:r>
              <a:rPr lang="en-US" sz="2000" dirty="0" err="1" smtClean="0">
                <a:effectLst>
                  <a:outerShdw blurRad="38100" dist="38100" dir="2700000" algn="tl">
                    <a:srgbClr val="000000">
                      <a:alpha val="43137"/>
                    </a:srgbClr>
                  </a:outerShdw>
                </a:effectLst>
              </a:rPr>
              <a:t>Gumstix</a:t>
            </a:r>
            <a:r>
              <a:rPr lang="en-US" sz="2000" dirty="0" smtClean="0">
                <a:effectLst>
                  <a:outerShdw blurRad="38100" dist="38100" dir="2700000" algn="tl">
                    <a:srgbClr val="000000">
                      <a:alpha val="43137"/>
                    </a:srgbClr>
                  </a:outerShdw>
                </a:effectLst>
              </a:rPr>
              <a:t>, Intel, AMD, Blades, HPC clusters, and IBM P6 series machines</a:t>
            </a:r>
          </a:p>
          <a:p>
            <a:pPr marL="400050" lvl="1" indent="-400050"/>
            <a:r>
              <a:rPr lang="en-US" sz="2000" dirty="0" smtClean="0">
                <a:effectLst>
                  <a:outerShdw blurRad="38100" dist="38100" dir="2700000" algn="tl">
                    <a:srgbClr val="000000">
                      <a:alpha val="43137"/>
                    </a:srgbClr>
                  </a:outerShdw>
                </a:effectLst>
              </a:rPr>
              <a:t>Highest computing density of any Microsoft Redmond lab</a:t>
            </a:r>
          </a:p>
          <a:p>
            <a:pPr marL="400050" lvl="1" indent="-400050"/>
            <a:r>
              <a:rPr lang="en-US" sz="2000" dirty="0" smtClean="0">
                <a:effectLst>
                  <a:outerShdw blurRad="38100" dist="38100" dir="2700000" algn="tl">
                    <a:srgbClr val="000000">
                      <a:alpha val="43137"/>
                    </a:srgbClr>
                  </a:outerShdw>
                </a:effectLst>
              </a:rPr>
              <a:t>Availability of over 340+ Linux Distributions</a:t>
            </a:r>
          </a:p>
          <a:p>
            <a:pPr marL="400050" lvl="1" indent="-400050"/>
            <a:r>
              <a:rPr lang="en-US" sz="2000" dirty="0" smtClean="0">
                <a:effectLst>
                  <a:outerShdw blurRad="38100" dist="38100" dir="2700000" algn="tl">
                    <a:srgbClr val="000000">
                      <a:alpha val="43137"/>
                    </a:srgbClr>
                  </a:outerShdw>
                </a:effectLst>
              </a:rPr>
              <a:t>Testing interoperability OSS </a:t>
            </a:r>
            <a:br>
              <a:rPr lang="en-US" sz="2000" dirty="0" smtClean="0">
                <a:effectLst>
                  <a:outerShdw blurRad="38100" dist="38100" dir="2700000" algn="tl">
                    <a:srgbClr val="000000">
                      <a:alpha val="43137"/>
                    </a:srgbClr>
                  </a:outerShdw>
                </a:effectLst>
              </a:rPr>
            </a:br>
            <a:r>
              <a:rPr lang="en-US" sz="2000" dirty="0" smtClean="0">
                <a:effectLst>
                  <a:outerShdw blurRad="38100" dist="38100" dir="2700000" algn="tl">
                    <a:srgbClr val="000000">
                      <a:alpha val="43137"/>
                    </a:srgbClr>
                  </a:outerShdw>
                </a:effectLst>
              </a:rPr>
              <a:t>and Windows Technologies</a:t>
            </a:r>
          </a:p>
          <a:p>
            <a:pPr marL="400050" lvl="1" indent="-400050"/>
            <a:r>
              <a:rPr lang="en-US" sz="2000" dirty="0" smtClean="0">
                <a:effectLst>
                  <a:outerShdw blurRad="38100" dist="38100" dir="2700000" algn="tl">
                    <a:srgbClr val="000000">
                      <a:alpha val="43137"/>
                    </a:srgbClr>
                  </a:outerShdw>
                </a:effectLst>
              </a:rPr>
              <a:t>Research on OSS technologies</a:t>
            </a:r>
          </a:p>
          <a:p>
            <a:pPr marL="400050" lvl="1" indent="-400050"/>
            <a:r>
              <a:rPr lang="en-US" sz="2000" dirty="0" smtClean="0">
                <a:effectLst>
                  <a:outerShdw blurRad="38100" dist="38100" dir="2700000" algn="tl">
                    <a:srgbClr val="000000">
                      <a:alpha val="43137"/>
                    </a:srgbClr>
                  </a:outerShdw>
                </a:effectLst>
              </a:rPr>
              <a:t>Performance testing of Windows and OSS stacks</a:t>
            </a:r>
          </a:p>
          <a:p>
            <a:pPr marL="628650" lvl="1" indent="-628650">
              <a:buNone/>
            </a:pPr>
            <a:endParaRPr lang="en-US" sz="2000" dirty="0" smtClean="0">
              <a:effectLst>
                <a:outerShdw blurRad="38100" dist="38100" dir="2700000" algn="tl">
                  <a:srgbClr val="000000">
                    <a:alpha val="43137"/>
                  </a:srgbClr>
                </a:outerShdw>
              </a:effectLst>
            </a:endParaRPr>
          </a:p>
          <a:p>
            <a:pPr lvl="1"/>
            <a:endParaRPr lang="en-US" sz="2000" dirty="0" smtClean="0">
              <a:effectLst>
                <a:outerShdw blurRad="38100" dist="38100" dir="2700000" algn="tl">
                  <a:srgbClr val="000000">
                    <a:alpha val="43137"/>
                  </a:srgbClr>
                </a:outerShdw>
              </a:effectLst>
            </a:endParaRPr>
          </a:p>
        </p:txBody>
      </p:sp>
      <p:sp>
        <p:nvSpPr>
          <p:cNvPr id="6" name="Rectangle 9"/>
          <p:cNvSpPr txBox="1">
            <a:spLocks noChangeArrowheads="1"/>
          </p:cNvSpPr>
          <p:nvPr/>
        </p:nvSpPr>
        <p:spPr>
          <a:xfrm>
            <a:off x="4629150" y="1198129"/>
            <a:ext cx="4427167" cy="4997188"/>
          </a:xfrm>
          <a:prstGeom prst="rect">
            <a:avLst/>
          </a:prstGeom>
        </p:spPr>
        <p:style>
          <a:lnRef idx="0">
            <a:schemeClr val="accent4"/>
          </a:lnRef>
          <a:fillRef idx="3">
            <a:schemeClr val="accent4"/>
          </a:fillRef>
          <a:effectRef idx="3">
            <a:schemeClr val="accent4"/>
          </a:effectRef>
          <a:fontRef idx="minor">
            <a:schemeClr val="lt1"/>
          </a:fontRef>
        </p:style>
        <p:txBody>
          <a:bodyPr vert="horz" lIns="0" tIns="0" rIns="0" bIns="0" rtlCol="0">
            <a:normAutofit/>
          </a:bodyPr>
          <a:lstStyle/>
          <a:p>
            <a:pPr marL="457200" marR="0" lvl="0" indent="-457200" algn="l" defTabSz="914363" rtl="0" eaLnBrk="1" fontAlgn="auto" latinLnBrk="0" hangingPunct="1">
              <a:lnSpc>
                <a:spcPct val="90000"/>
              </a:lnSpc>
              <a:spcBef>
                <a:spcPct val="20000"/>
              </a:spcBef>
              <a:spcAft>
                <a:spcPts val="0"/>
              </a:spcAft>
              <a:buClrTx/>
              <a:buSzTx/>
              <a:tabLst/>
              <a:defRPr/>
            </a:pPr>
            <a:r>
              <a:rPr lang="en-US" sz="2400" b="0" dirty="0" smtClean="0">
                <a:solidFill>
                  <a:schemeClr val="tx1"/>
                </a:solidFill>
                <a:effectLst>
                  <a:outerShdw blurRad="38100" dist="38100" dir="2700000" algn="tl">
                    <a:srgbClr val="000000">
                      <a:alpha val="43137"/>
                    </a:srgbClr>
                  </a:outerShdw>
                </a:effectLst>
              </a:rPr>
              <a:t>Novell Interop Lab: </a:t>
            </a:r>
            <a:r>
              <a:rPr kumimoji="0" lang="en-US"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Cambridge, MA</a:t>
            </a:r>
          </a:p>
          <a:p>
            <a:pPr marL="401638" marR="0" lvl="1" indent="-396875" algn="l" defTabSz="914363" rtl="0" eaLnBrk="1" fontAlgn="auto" latinLnBrk="0" hangingPunct="1">
              <a:lnSpc>
                <a:spcPct val="90000"/>
              </a:lnSpc>
              <a:spcBef>
                <a:spcPct val="20000"/>
              </a:spcBef>
              <a:spcAft>
                <a:spcPts val="0"/>
              </a:spcAft>
              <a:buClrTx/>
              <a:buSzTx/>
              <a:buFontTx/>
              <a:buBlip>
                <a:blip r:embed="rId3"/>
              </a:buBlip>
              <a:tabLst/>
              <a:defRPr/>
            </a:pPr>
            <a:r>
              <a:rPr kumimoji="0" lang="en-U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2500 sq feet of lab and office space</a:t>
            </a:r>
          </a:p>
          <a:p>
            <a:pPr marL="401638" marR="0" lvl="1" indent="-396875" algn="l" defTabSz="914363" rtl="0" eaLnBrk="1" fontAlgn="auto" latinLnBrk="0" hangingPunct="1">
              <a:lnSpc>
                <a:spcPct val="90000"/>
              </a:lnSpc>
              <a:spcBef>
                <a:spcPct val="20000"/>
              </a:spcBef>
              <a:spcAft>
                <a:spcPts val="0"/>
              </a:spcAft>
              <a:buClrTx/>
              <a:buSzTx/>
              <a:buFontTx/>
              <a:buBlip>
                <a:blip r:embed="rId3"/>
              </a:buBlip>
              <a:tabLst/>
              <a:defRPr/>
            </a:pPr>
            <a:r>
              <a:rPr kumimoji="0" lang="en-U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Jointly staffed by Microsoft and Novell</a:t>
            </a:r>
          </a:p>
          <a:p>
            <a:pPr marL="401638" marR="0" lvl="1" indent="-396875" algn="l" defTabSz="914363" rtl="0" eaLnBrk="1" fontAlgn="auto" latinLnBrk="0" hangingPunct="1">
              <a:lnSpc>
                <a:spcPct val="90000"/>
              </a:lnSpc>
              <a:spcBef>
                <a:spcPct val="20000"/>
              </a:spcBef>
              <a:spcAft>
                <a:spcPts val="0"/>
              </a:spcAft>
              <a:buClrTx/>
              <a:buSzTx/>
              <a:buFontTx/>
              <a:buBlip>
                <a:blip r:embed="rId3"/>
              </a:buBlip>
              <a:tabLst/>
              <a:defRPr/>
            </a:pPr>
            <a:r>
              <a:rPr kumimoji="0" lang="en-U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80 servers running Intel Xeon dual and quad core technology and AMD </a:t>
            </a:r>
            <a:r>
              <a:rPr kumimoji="0" lang="en-US" sz="2000" b="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n-lt"/>
                <a:ea typeface="+mn-ea"/>
                <a:cs typeface="+mn-cs"/>
              </a:rPr>
              <a:t>Opteron</a:t>
            </a:r>
            <a:r>
              <a:rPr kumimoji="0" lang="en-U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dual core technology</a:t>
            </a:r>
          </a:p>
          <a:p>
            <a:pPr marL="401638" marR="0" lvl="1" indent="-396875" algn="l" defTabSz="914363" rtl="0" eaLnBrk="1" fontAlgn="auto" latinLnBrk="0" hangingPunct="1">
              <a:lnSpc>
                <a:spcPct val="90000"/>
              </a:lnSpc>
              <a:spcBef>
                <a:spcPct val="20000"/>
              </a:spcBef>
              <a:spcAft>
                <a:spcPts val="0"/>
              </a:spcAft>
              <a:buClrTx/>
              <a:buSzTx/>
              <a:buFontTx/>
              <a:buBlip>
                <a:blip r:embed="rId3"/>
              </a:buBlip>
              <a:tabLst/>
              <a:defRPr/>
            </a:pPr>
            <a:r>
              <a:rPr kumimoji="0" lang="en-U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Testing interoperability of virtualization, </a:t>
            </a:r>
            <a:r>
              <a:rPr kumimoji="0" lang="en-US" sz="2000" b="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n-lt"/>
                <a:ea typeface="+mn-ea"/>
                <a:cs typeface="+mn-cs"/>
              </a:rPr>
              <a:t>ws</a:t>
            </a:r>
            <a:r>
              <a:rPr kumimoji="0" lang="en-U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-management and identity federation solutions</a:t>
            </a:r>
          </a:p>
          <a:p>
            <a:pPr marL="401638" marR="0" lvl="1" indent="-396875" algn="l" defTabSz="914363" rtl="0" eaLnBrk="1" fontAlgn="auto" latinLnBrk="0" hangingPunct="1">
              <a:lnSpc>
                <a:spcPct val="90000"/>
              </a:lnSpc>
              <a:spcBef>
                <a:spcPct val="20000"/>
              </a:spcBef>
              <a:spcAft>
                <a:spcPts val="0"/>
              </a:spcAft>
              <a:buClrTx/>
              <a:buSzTx/>
              <a:buFontTx/>
              <a:buBlip>
                <a:blip r:embed="rId3"/>
              </a:buBlip>
              <a:tabLst/>
              <a:defRPr/>
            </a:pPr>
            <a:r>
              <a:rPr kumimoji="0" lang="en-U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SAMBA Interoperability testing</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a:xfrm>
            <a:off x="381000" y="228600"/>
            <a:ext cx="8382000" cy="664797"/>
          </a:xfrm>
        </p:spPr>
        <p:txBody>
          <a:bodyPr>
            <a:normAutofit fontScale="90000"/>
          </a:bodyPr>
          <a:lstStyle/>
          <a:p>
            <a:r>
              <a:rPr smtClean="0"/>
              <a:t>OSS Lab Projects</a:t>
            </a:r>
            <a:endParaRPr lang="en-US" dirty="0"/>
          </a:p>
        </p:txBody>
      </p:sp>
      <p:sp>
        <p:nvSpPr>
          <p:cNvPr id="26" name="Content Placeholder 25"/>
          <p:cNvSpPr>
            <a:spLocks noGrp="1"/>
          </p:cNvSpPr>
          <p:nvPr>
            <p:ph idx="1"/>
          </p:nvPr>
        </p:nvSpPr>
        <p:spPr>
          <a:xfrm>
            <a:off x="138900" y="892014"/>
            <a:ext cx="4930811" cy="3139321"/>
          </a:xfrm>
        </p:spPr>
        <p:style>
          <a:lnRef idx="1">
            <a:schemeClr val="accent1"/>
          </a:lnRef>
          <a:fillRef idx="3">
            <a:schemeClr val="accent1"/>
          </a:fillRef>
          <a:effectRef idx="2">
            <a:schemeClr val="accent1"/>
          </a:effectRef>
          <a:fontRef idx="minor">
            <a:schemeClr val="lt1"/>
          </a:fontRef>
        </p:style>
        <p:txBody>
          <a:bodyPr>
            <a:normAutofit fontScale="92500" lnSpcReduction="10000"/>
          </a:bodyPr>
          <a:lstStyle/>
          <a:p>
            <a:pPr>
              <a:buNone/>
            </a:pPr>
            <a:r>
              <a:rPr lang="en-US" sz="2000" b="1" dirty="0" smtClean="0">
                <a:effectLst>
                  <a:outerShdw blurRad="38100" dist="38100" dir="2700000" algn="tl">
                    <a:srgbClr val="000000">
                      <a:alpha val="43137"/>
                    </a:srgbClr>
                  </a:outerShdw>
                </a:effectLst>
              </a:rPr>
              <a:t>Past:</a:t>
            </a:r>
          </a:p>
          <a:p>
            <a:r>
              <a:rPr lang="en-US" sz="2000" dirty="0" smtClean="0">
                <a:effectLst>
                  <a:outerShdw blurRad="38100" dist="38100" dir="2700000" algn="tl">
                    <a:srgbClr val="000000">
                      <a:alpha val="43137"/>
                    </a:srgbClr>
                  </a:outerShdw>
                </a:effectLst>
              </a:rPr>
              <a:t>Windows Media Player 11 interoperability</a:t>
            </a:r>
          </a:p>
          <a:p>
            <a:r>
              <a:rPr lang="en-US" sz="2000" dirty="0" smtClean="0">
                <a:effectLst>
                  <a:outerShdw blurRad="38100" dist="38100" dir="2700000" algn="tl">
                    <a:srgbClr val="000000">
                      <a:alpha val="43137"/>
                    </a:srgbClr>
                  </a:outerShdw>
                </a:effectLst>
              </a:rPr>
              <a:t>Silverlight Firefox compatibility</a:t>
            </a:r>
          </a:p>
          <a:p>
            <a:r>
              <a:rPr lang="en-US" sz="2000" dirty="0" smtClean="0">
                <a:effectLst>
                  <a:outerShdw blurRad="38100" dist="38100" dir="2700000" algn="tl">
                    <a:srgbClr val="000000">
                      <a:alpha val="43137"/>
                    </a:srgbClr>
                  </a:outerShdw>
                </a:effectLst>
              </a:rPr>
              <a:t>Silverlight /Moonlight implementation of common standard</a:t>
            </a:r>
          </a:p>
          <a:p>
            <a:r>
              <a:rPr lang="en-US" sz="2000" dirty="0" smtClean="0">
                <a:effectLst>
                  <a:outerShdw blurRad="38100" dist="38100" dir="2700000" algn="tl">
                    <a:srgbClr val="000000">
                      <a:alpha val="43137"/>
                    </a:srgbClr>
                  </a:outerShdw>
                </a:effectLst>
              </a:rPr>
              <a:t>SQL Server drivers providing </a:t>
            </a:r>
            <a:br>
              <a:rPr lang="en-US" sz="2000" dirty="0" smtClean="0">
                <a:effectLst>
                  <a:outerShdw blurRad="38100" dist="38100" dir="2700000" algn="tl">
                    <a:srgbClr val="000000">
                      <a:alpha val="43137"/>
                    </a:srgbClr>
                  </a:outerShdw>
                </a:effectLst>
              </a:rPr>
            </a:br>
            <a:r>
              <a:rPr lang="en-US" sz="2000" dirty="0" smtClean="0">
                <a:effectLst>
                  <a:outerShdw blurRad="38100" dist="38100" dir="2700000" algn="tl">
                    <a:srgbClr val="000000">
                      <a:alpha val="43137"/>
                    </a:srgbClr>
                  </a:outerShdw>
                </a:effectLst>
              </a:rPr>
              <a:t>connectivity from Java or PHP</a:t>
            </a:r>
          </a:p>
          <a:p>
            <a:r>
              <a:rPr lang="en-US" sz="2000" dirty="0" smtClean="0">
                <a:effectLst>
                  <a:outerShdw blurRad="38100" dist="38100" dir="2700000" algn="tl">
                    <a:srgbClr val="000000">
                      <a:alpha val="43137"/>
                    </a:srgbClr>
                  </a:outerShdw>
                </a:effectLst>
              </a:rPr>
              <a:t>Fast CGI hosting PHP and Python in IIS</a:t>
            </a:r>
          </a:p>
          <a:p>
            <a:r>
              <a:rPr lang="en-US" sz="2000" dirty="0" smtClean="0">
                <a:effectLst>
                  <a:outerShdw blurRad="38100" dist="38100" dir="2700000" algn="tl">
                    <a:srgbClr val="000000">
                      <a:alpha val="43137"/>
                    </a:srgbClr>
                  </a:outerShdw>
                </a:effectLst>
              </a:rPr>
              <a:t>Vista compatibility with Firefox </a:t>
            </a:r>
            <a:br>
              <a:rPr lang="en-US" sz="2000" dirty="0" smtClean="0">
                <a:effectLst>
                  <a:outerShdw blurRad="38100" dist="38100" dir="2700000" algn="tl">
                    <a:srgbClr val="000000">
                      <a:alpha val="43137"/>
                    </a:srgbClr>
                  </a:outerShdw>
                </a:effectLst>
              </a:rPr>
            </a:br>
            <a:endParaRPr lang="en-US" sz="2000" dirty="0" smtClean="0">
              <a:effectLst>
                <a:outerShdw blurRad="38100" dist="38100" dir="2700000" algn="tl">
                  <a:srgbClr val="000000">
                    <a:alpha val="43137"/>
                  </a:srgbClr>
                </a:outerShdw>
              </a:effectLst>
            </a:endParaRPr>
          </a:p>
        </p:txBody>
      </p:sp>
      <p:sp>
        <p:nvSpPr>
          <p:cNvPr id="7" name="Content Placeholder 25"/>
          <p:cNvSpPr txBox="1">
            <a:spLocks/>
          </p:cNvSpPr>
          <p:nvPr/>
        </p:nvSpPr>
        <p:spPr>
          <a:xfrm>
            <a:off x="4640489" y="2182163"/>
            <a:ext cx="4364615" cy="3970318"/>
          </a:xfrm>
          <a:prstGeom prst="rect">
            <a:avLst/>
          </a:prstGeom>
        </p:spPr>
        <p:style>
          <a:lnRef idx="1">
            <a:schemeClr val="accent1"/>
          </a:lnRef>
          <a:fillRef idx="3">
            <a:schemeClr val="accent1"/>
          </a:fillRef>
          <a:effectRef idx="2">
            <a:schemeClr val="accent1"/>
          </a:effectRef>
          <a:fontRef idx="minor">
            <a:schemeClr val="lt1"/>
          </a:fontRef>
        </p:style>
        <p:txBody>
          <a:bodyPr vert="horz" wrap="square" lIns="0" tIns="0" rIns="0" bIns="0" rtlCol="0">
            <a:spAutoFit/>
          </a:bodyPr>
          <a:lstStyle/>
          <a:p>
            <a:pPr marL="457200" marR="0" lvl="0" indent="-457200" algn="l" defTabSz="914363" rtl="0" eaLnBrk="1" fontAlgn="auto" latinLnBrk="0" hangingPunct="1">
              <a:lnSpc>
                <a:spcPct val="90000"/>
              </a:lnSpc>
              <a:spcBef>
                <a:spcPct val="20000"/>
              </a:spcBef>
              <a:spcAft>
                <a:spcPts val="0"/>
              </a:spcAft>
              <a:buClrTx/>
              <a:buSzTx/>
              <a:buFontTx/>
              <a:buNone/>
              <a:tabLst/>
              <a:defRPr/>
            </a:pPr>
            <a:r>
              <a:rPr kumimoji="0" lang="en-US" sz="2000" i="0" u="none" strike="noStrike" kern="1200" cap="none" spc="0" normalizeH="0" baseline="0" noProof="0" dirty="0" smtClean="0">
                <a:ln>
                  <a:noFill/>
                </a:ln>
                <a:solidFill>
                  <a:schemeClr val="lt1"/>
                </a:solidFill>
                <a:effectLst>
                  <a:outerShdw blurRad="38100" dist="38100" dir="2700000" algn="tl">
                    <a:srgbClr val="000000">
                      <a:alpha val="43137"/>
                    </a:srgbClr>
                  </a:outerShdw>
                </a:effectLst>
                <a:uLnTx/>
                <a:uFillTx/>
                <a:latin typeface="+mn-lt"/>
                <a:ea typeface="+mn-ea"/>
                <a:cs typeface="+mn-cs"/>
              </a:rPr>
              <a:t>Present:</a:t>
            </a:r>
          </a:p>
          <a:p>
            <a:pPr marL="457200" indent="-457200" algn="l" defTabSz="914363" eaLnBrk="1" fontAlgn="auto" hangingPunct="1">
              <a:lnSpc>
                <a:spcPct val="90000"/>
              </a:lnSpc>
              <a:spcAft>
                <a:spcPts val="0"/>
              </a:spcAft>
              <a:buBlip>
                <a:blip r:embed="rId3"/>
              </a:buBlip>
            </a:pPr>
            <a:r>
              <a:rPr lang="en-US" sz="2000" b="0" dirty="0" smtClean="0">
                <a:effectLst>
                  <a:outerShdw blurRad="38100" dist="38100" dir="2700000" algn="tl">
                    <a:srgbClr val="000000">
                      <a:alpha val="43137"/>
                    </a:srgbClr>
                  </a:outerShdw>
                </a:effectLst>
              </a:rPr>
              <a:t>Hyper-V Linux Interoperability</a:t>
            </a:r>
          </a:p>
          <a:p>
            <a:pPr marL="457200" lvl="0" indent="-457200" algn="l" defTabSz="914363" eaLnBrk="1" fontAlgn="auto" hangingPunct="1">
              <a:lnSpc>
                <a:spcPct val="90000"/>
              </a:lnSpc>
              <a:spcAft>
                <a:spcPts val="0"/>
              </a:spcAft>
              <a:buBlip>
                <a:blip r:embed="rId3"/>
              </a:buBlip>
            </a:pPr>
            <a:r>
              <a:rPr lang="en-US" sz="2000" b="0" dirty="0" smtClean="0">
                <a:effectLst>
                  <a:outerShdw blurRad="38100" dist="38100" dir="2700000" algn="tl">
                    <a:srgbClr val="000000">
                      <a:alpha val="43137"/>
                    </a:srgbClr>
                  </a:outerShdw>
                </a:effectLst>
              </a:rPr>
              <a:t>Ws-man Compliance Tool</a:t>
            </a:r>
            <a:br>
              <a:rPr lang="en-US" sz="2000" b="0" dirty="0" smtClean="0">
                <a:effectLst>
                  <a:outerShdw blurRad="38100" dist="38100" dir="2700000" algn="tl">
                    <a:srgbClr val="000000">
                      <a:alpha val="43137"/>
                    </a:srgbClr>
                  </a:outerShdw>
                </a:effectLst>
              </a:rPr>
            </a:br>
            <a:r>
              <a:rPr lang="en-US" sz="2000" b="0" dirty="0" smtClean="0">
                <a:effectLst>
                  <a:outerShdw blurRad="38100" dist="38100" dir="2700000" algn="tl">
                    <a:srgbClr val="000000">
                      <a:alpha val="43137"/>
                    </a:srgbClr>
                  </a:outerShdw>
                </a:effectLst>
              </a:rPr>
              <a:t>System Mgmt </a:t>
            </a:r>
            <a:r>
              <a:rPr kumimoji="0" lang="en-US" sz="2000" b="0" i="0" u="none" strike="noStrike" kern="1200" cap="none" spc="0" normalizeH="0" baseline="0" noProof="0" dirty="0" smtClean="0">
                <a:ln>
                  <a:noFill/>
                </a:ln>
                <a:solidFill>
                  <a:schemeClr val="lt1"/>
                </a:solidFill>
                <a:effectLst>
                  <a:outerShdw blurRad="38100" dist="38100" dir="2700000" algn="tl">
                    <a:srgbClr val="000000">
                      <a:alpha val="43137"/>
                    </a:srgbClr>
                  </a:outerShdw>
                </a:effectLst>
                <a:uLnTx/>
                <a:uFillTx/>
                <a:latin typeface="+mn-lt"/>
                <a:ea typeface="+mn-ea"/>
                <a:cs typeface="+mn-cs"/>
              </a:rPr>
              <a:t>interoperability</a:t>
            </a:r>
          </a:p>
          <a:p>
            <a:pPr marL="457200" lvl="0" indent="-457200" algn="l" defTabSz="914363" eaLnBrk="1" fontAlgn="auto" hangingPunct="1">
              <a:lnSpc>
                <a:spcPct val="90000"/>
              </a:lnSpc>
              <a:spcAft>
                <a:spcPts val="0"/>
              </a:spcAft>
              <a:buBlip>
                <a:blip r:embed="rId3"/>
              </a:buBlip>
            </a:pPr>
            <a:r>
              <a:rPr lang="en-US" sz="2000" b="0" dirty="0" smtClean="0">
                <a:effectLst>
                  <a:outerShdw blurRad="38100" dist="38100" dir="2700000" algn="tl">
                    <a:srgbClr val="000000">
                      <a:alpha val="43137"/>
                    </a:srgbClr>
                  </a:outerShdw>
                </a:effectLst>
              </a:rPr>
              <a:t>PHP Interop: PHP application connectivity to SQL Server</a:t>
            </a:r>
          </a:p>
          <a:p>
            <a:pPr marL="457200" indent="-457200" algn="l" defTabSz="914363" eaLnBrk="1" fontAlgn="auto" hangingPunct="1">
              <a:lnSpc>
                <a:spcPct val="90000"/>
              </a:lnSpc>
              <a:spcAft>
                <a:spcPts val="0"/>
              </a:spcAft>
              <a:buBlip>
                <a:blip r:embed="rId3"/>
              </a:buBlip>
            </a:pPr>
            <a:r>
              <a:rPr lang="en-US" sz="2000" b="0" dirty="0" smtClean="0">
                <a:effectLst>
                  <a:outerShdw blurRad="38100" dist="38100" dir="2700000" algn="tl">
                    <a:srgbClr val="000000">
                      <a:alpha val="43137"/>
                    </a:srgbClr>
                  </a:outerShdw>
                </a:effectLst>
              </a:rPr>
              <a:t>Apache Interop: ASF Technology Transfer</a:t>
            </a:r>
            <a:endParaRPr kumimoji="0" lang="en-US" sz="2000" b="0" i="0" u="none" strike="noStrike" kern="1200" cap="none" spc="0" normalizeH="0" baseline="0" noProof="0" dirty="0" smtClean="0">
              <a:ln>
                <a:noFill/>
              </a:ln>
              <a:solidFill>
                <a:schemeClr val="lt1"/>
              </a:solidFill>
              <a:effectLst>
                <a:outerShdw blurRad="38100" dist="38100" dir="2700000" algn="tl">
                  <a:srgbClr val="000000">
                    <a:alpha val="43137"/>
                  </a:srgbClr>
                </a:outerShdw>
              </a:effectLst>
              <a:uLnTx/>
              <a:uFillTx/>
              <a:latin typeface="+mn-lt"/>
              <a:ea typeface="+mn-ea"/>
              <a:cs typeface="+mn-cs"/>
            </a:endParaRPr>
          </a:p>
          <a:p>
            <a:pPr marL="457200" indent="-457200" algn="l" defTabSz="914363" eaLnBrk="1" fontAlgn="auto" hangingPunct="1">
              <a:lnSpc>
                <a:spcPct val="90000"/>
              </a:lnSpc>
              <a:spcAft>
                <a:spcPts val="0"/>
              </a:spcAft>
              <a:buBlip>
                <a:blip r:embed="rId3"/>
              </a:buBlip>
            </a:pPr>
            <a:r>
              <a:rPr lang="en-US" sz="2000" b="0" dirty="0" err="1" smtClean="0">
                <a:effectLst>
                  <a:outerShdw blurRad="38100" dist="38100" dir="2700000" algn="tl">
                    <a:srgbClr val="000000">
                      <a:alpha val="43137"/>
                    </a:srgbClr>
                  </a:outerShdw>
                </a:effectLst>
              </a:rPr>
              <a:t>CardSpace</a:t>
            </a:r>
            <a:r>
              <a:rPr lang="en-US" sz="2000" b="0" dirty="0" smtClean="0">
                <a:effectLst>
                  <a:outerShdw blurRad="38100" dist="38100" dir="2700000" algn="tl">
                    <a:srgbClr val="000000">
                      <a:alpha val="43137"/>
                    </a:srgbClr>
                  </a:outerShdw>
                </a:effectLst>
              </a:rPr>
              <a:t> relying party</a:t>
            </a:r>
            <a:br>
              <a:rPr lang="en-US" sz="2000" b="0" dirty="0" smtClean="0">
                <a:effectLst>
                  <a:outerShdw blurRad="38100" dist="38100" dir="2700000" algn="tl">
                    <a:srgbClr val="000000">
                      <a:alpha val="43137"/>
                    </a:srgbClr>
                  </a:outerShdw>
                </a:effectLst>
              </a:rPr>
            </a:br>
            <a:r>
              <a:rPr lang="en-US" sz="2000" b="0" dirty="0" smtClean="0">
                <a:effectLst>
                  <a:outerShdw blurRad="38100" dist="38100" dir="2700000" algn="tl">
                    <a:srgbClr val="000000">
                      <a:alpha val="43137"/>
                    </a:srgbClr>
                  </a:outerShdw>
                </a:effectLst>
              </a:rPr>
              <a:t>Java/PHP/Ruby/C Interop</a:t>
            </a:r>
          </a:p>
          <a:p>
            <a:pPr marL="457200" lvl="0" indent="-457200" algn="l" defTabSz="914363" eaLnBrk="1" fontAlgn="auto" hangingPunct="1">
              <a:lnSpc>
                <a:spcPct val="90000"/>
              </a:lnSpc>
              <a:spcAft>
                <a:spcPts val="0"/>
              </a:spcAft>
              <a:buBlip>
                <a:blip r:embed="rId3"/>
              </a:buBlip>
            </a:pPr>
            <a:r>
              <a:rPr lang="en-US" sz="2000" b="0" dirty="0" smtClean="0">
                <a:effectLst>
                  <a:outerShdw blurRad="38100" dist="38100" dir="2700000" algn="tl">
                    <a:srgbClr val="000000">
                      <a:alpha val="43137"/>
                    </a:srgbClr>
                  </a:outerShdw>
                </a:effectLst>
              </a:rPr>
              <a:t>HPC Linux/Windows environment</a:t>
            </a:r>
            <a:br>
              <a:rPr lang="en-US" sz="2000" b="0" dirty="0" smtClean="0">
                <a:effectLst>
                  <a:outerShdw blurRad="38100" dist="38100" dir="2700000" algn="tl">
                    <a:srgbClr val="000000">
                      <a:alpha val="43137"/>
                    </a:srgbClr>
                  </a:outerShdw>
                </a:effectLst>
              </a:rPr>
            </a:br>
            <a:r>
              <a:rPr lang="en-US" sz="2000" b="0" dirty="0" smtClean="0">
                <a:effectLst>
                  <a:outerShdw blurRad="38100" dist="38100" dir="2700000" algn="tl">
                    <a:srgbClr val="000000">
                      <a:alpha val="43137"/>
                    </a:srgbClr>
                  </a:outerShdw>
                </a:effectLst>
              </a:rPr>
              <a:t>Identity Integration, File Server Integration</a:t>
            </a:r>
            <a:endParaRPr kumimoji="0" lang="en-US" sz="2000" b="0" i="0" u="none" strike="noStrike" kern="1200" cap="none" spc="0" normalizeH="0" baseline="0" noProof="0" dirty="0" smtClean="0">
              <a:ln>
                <a:noFill/>
              </a:ln>
              <a:solidFill>
                <a:schemeClr val="lt1"/>
              </a:solidFill>
              <a:effectLst>
                <a:outerShdw blurRad="38100" dist="38100" dir="2700000" algn="tl">
                  <a:srgbClr val="000000">
                    <a:alpha val="43137"/>
                  </a:srgbClr>
                </a:outerShdw>
              </a:effectLst>
              <a:uLnTx/>
              <a:uFillTx/>
              <a:latin typeface="+mn-lt"/>
              <a:ea typeface="+mn-ea"/>
              <a:cs typeface="+mn-cs"/>
            </a:endParaRPr>
          </a:p>
        </p:txBody>
      </p:sp>
      <p:sp>
        <p:nvSpPr>
          <p:cNvPr id="11" name="Content Placeholder 25"/>
          <p:cNvSpPr txBox="1">
            <a:spLocks/>
          </p:cNvSpPr>
          <p:nvPr/>
        </p:nvSpPr>
        <p:spPr>
          <a:xfrm>
            <a:off x="359797" y="4244371"/>
            <a:ext cx="3864975" cy="2400657"/>
          </a:xfrm>
          <a:prstGeom prst="rect">
            <a:avLst/>
          </a:prstGeom>
        </p:spPr>
        <p:style>
          <a:lnRef idx="0">
            <a:schemeClr val="accent5"/>
          </a:lnRef>
          <a:fillRef idx="3">
            <a:schemeClr val="accent5"/>
          </a:fillRef>
          <a:effectRef idx="3">
            <a:schemeClr val="accent5"/>
          </a:effectRef>
          <a:fontRef idx="minor">
            <a:schemeClr val="lt1"/>
          </a:fontRef>
        </p:style>
        <p:txBody>
          <a:bodyPr vert="horz" wrap="square" lIns="0" tIns="0" rIns="0" bIns="0" rtlCol="0">
            <a:spAutoFit/>
          </a:bodyPr>
          <a:lstStyle/>
          <a:p>
            <a:pPr marL="457200" marR="0" lvl="0" indent="-457200" algn="l" defTabSz="914363" rtl="0" eaLnBrk="1" fontAlgn="auto" latinLnBrk="0" hangingPunct="1">
              <a:lnSpc>
                <a:spcPct val="90000"/>
              </a:lnSpc>
              <a:spcBef>
                <a:spcPct val="20000"/>
              </a:spcBef>
              <a:spcAft>
                <a:spcPts val="0"/>
              </a:spcAft>
              <a:buClrTx/>
              <a:buSzTx/>
              <a:buFontTx/>
              <a:buNone/>
              <a:tabLst/>
              <a:defRPr/>
            </a:pPr>
            <a:r>
              <a:rPr kumimoji="0" lang="en-US" sz="200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Future:</a:t>
            </a:r>
          </a:p>
          <a:p>
            <a:pPr marL="457200" indent="-457200" algn="l" defTabSz="914363" eaLnBrk="1" fontAlgn="auto" hangingPunct="1">
              <a:lnSpc>
                <a:spcPct val="90000"/>
              </a:lnSpc>
              <a:spcAft>
                <a:spcPts val="0"/>
              </a:spcAft>
              <a:buBlip>
                <a:blip r:embed="rId3"/>
              </a:buBlip>
            </a:pPr>
            <a:r>
              <a:rPr lang="en-US" sz="2000" b="0" dirty="0" smtClean="0">
                <a:solidFill>
                  <a:schemeClr val="bg1"/>
                </a:solidFill>
                <a:effectLst>
                  <a:outerShdw blurRad="38100" dist="38100" dir="2700000" algn="tl">
                    <a:srgbClr val="000000">
                      <a:alpha val="43137"/>
                    </a:srgbClr>
                  </a:outerShdw>
                </a:effectLst>
              </a:rPr>
              <a:t>PHP Active Directory Integration PHP/Sharepoint Integration</a:t>
            </a:r>
          </a:p>
          <a:p>
            <a:pPr marL="457200" lvl="0" indent="-457200" algn="l" defTabSz="914363" eaLnBrk="1" fontAlgn="auto" hangingPunct="1">
              <a:lnSpc>
                <a:spcPct val="90000"/>
              </a:lnSpc>
              <a:spcAft>
                <a:spcPts val="0"/>
              </a:spcAft>
              <a:buBlip>
                <a:blip r:embed="rId3"/>
              </a:buBlip>
            </a:pPr>
            <a:r>
              <a:rPr lang="en-US" sz="2000" b="0" dirty="0" err="1" smtClean="0">
                <a:solidFill>
                  <a:schemeClr val="bg1"/>
                </a:solidFill>
                <a:effectLst>
                  <a:outerShdw blurRad="38100" dist="38100" dir="2700000" algn="tl">
                    <a:srgbClr val="000000">
                      <a:alpha val="43137"/>
                    </a:srgbClr>
                  </a:outerShdw>
                </a:effectLst>
              </a:rPr>
              <a:t>SugarCRM</a:t>
            </a:r>
            <a:r>
              <a:rPr lang="en-US" sz="2000" b="0" dirty="0" smtClean="0">
                <a:solidFill>
                  <a:schemeClr val="bg1"/>
                </a:solidFill>
                <a:effectLst>
                  <a:outerShdw blurRad="38100" dist="38100" dir="2700000" algn="tl">
                    <a:srgbClr val="000000">
                      <a:alpha val="43137"/>
                    </a:srgbClr>
                  </a:outerShdw>
                </a:effectLst>
              </a:rPr>
              <a:t> SQL Server Connectivity Collaboration </a:t>
            </a:r>
          </a:p>
          <a:p>
            <a:pPr marL="457200" lvl="0" indent="-457200" algn="l" defTabSz="914363" eaLnBrk="1" fontAlgn="auto" hangingPunct="1">
              <a:lnSpc>
                <a:spcPct val="90000"/>
              </a:lnSpc>
              <a:spcAft>
                <a:spcPts val="0"/>
              </a:spcAft>
              <a:buBlip>
                <a:blip r:embed="rId3"/>
              </a:buBlip>
            </a:pPr>
            <a:r>
              <a:rPr lang="en-US" sz="2000" b="0" dirty="0" smtClean="0">
                <a:solidFill>
                  <a:schemeClr val="bg1"/>
                </a:solidFill>
                <a:effectLst>
                  <a:outerShdw blurRad="38100" dist="38100" dir="2700000" algn="tl">
                    <a:srgbClr val="000000">
                      <a:alpha val="43137"/>
                    </a:srgbClr>
                  </a:outerShdw>
                </a:effectLst>
              </a:rPr>
              <a:t>Continue providing technical support to Apache (Build Support)</a:t>
            </a:r>
            <a:endParaRPr kumimoji="0" lang="en-US" sz="2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6">
                                            <p:bg/>
                                          </p:spTgt>
                                        </p:tgtEl>
                                        <p:attrNameLst>
                                          <p:attrName>style.visibility</p:attrName>
                                        </p:attrNameLst>
                                      </p:cBhvr>
                                      <p:to>
                                        <p:strVal val="visible"/>
                                      </p:to>
                                    </p:set>
                                    <p:anim calcmode="lin" valueType="num">
                                      <p:cBhvr additive="base">
                                        <p:cTn id="7" dur="500" fill="hold"/>
                                        <p:tgtEl>
                                          <p:spTgt spid="26">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26">
                                            <p:bg/>
                                          </p:spTgt>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 calcmode="lin" valueType="num">
                                      <p:cBhvr additive="base">
                                        <p:cTn id="11" dur="500" fill="hold"/>
                                        <p:tgtEl>
                                          <p:spTgt spid="26">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6">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26">
                                            <p:txEl>
                                              <p:pRg st="1" end="1"/>
                                            </p:txEl>
                                          </p:spTgt>
                                        </p:tgtEl>
                                        <p:attrNameLst>
                                          <p:attrName>style.visibility</p:attrName>
                                        </p:attrNameLst>
                                      </p:cBhvr>
                                      <p:to>
                                        <p:strVal val="visible"/>
                                      </p:to>
                                    </p:set>
                                    <p:anim calcmode="lin" valueType="num">
                                      <p:cBhvr additive="base">
                                        <p:cTn id="15" dur="500" fill="hold"/>
                                        <p:tgtEl>
                                          <p:spTgt spid="26">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6">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6">
                                            <p:txEl>
                                              <p:pRg st="2" end="2"/>
                                            </p:txEl>
                                          </p:spTgt>
                                        </p:tgtEl>
                                        <p:attrNameLst>
                                          <p:attrName>style.visibility</p:attrName>
                                        </p:attrNameLst>
                                      </p:cBhvr>
                                      <p:to>
                                        <p:strVal val="visible"/>
                                      </p:to>
                                    </p:set>
                                    <p:anim calcmode="lin" valueType="num">
                                      <p:cBhvr additive="base">
                                        <p:cTn id="19" dur="500" fill="hold"/>
                                        <p:tgtEl>
                                          <p:spTgt spid="2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 calcmode="lin" valueType="num">
                                      <p:cBhvr additive="base">
                                        <p:cTn id="23" dur="500" fill="hold"/>
                                        <p:tgtEl>
                                          <p:spTgt spid="26">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6">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26">
                                            <p:txEl>
                                              <p:pRg st="4" end="4"/>
                                            </p:txEl>
                                          </p:spTgt>
                                        </p:tgtEl>
                                        <p:attrNameLst>
                                          <p:attrName>style.visibility</p:attrName>
                                        </p:attrNameLst>
                                      </p:cBhvr>
                                      <p:to>
                                        <p:strVal val="visible"/>
                                      </p:to>
                                    </p:set>
                                    <p:anim calcmode="lin" valueType="num">
                                      <p:cBhvr additive="base">
                                        <p:cTn id="27" dur="500" fill="hold"/>
                                        <p:tgtEl>
                                          <p:spTgt spid="26">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6">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0"/>
                                  </p:stCondLst>
                                  <p:childTnLst>
                                    <p:set>
                                      <p:cBhvr>
                                        <p:cTn id="30" dur="1" fill="hold">
                                          <p:stCondLst>
                                            <p:cond delay="0"/>
                                          </p:stCondLst>
                                        </p:cTn>
                                        <p:tgtEl>
                                          <p:spTgt spid="26">
                                            <p:txEl>
                                              <p:pRg st="5" end="5"/>
                                            </p:txEl>
                                          </p:spTgt>
                                        </p:tgtEl>
                                        <p:attrNameLst>
                                          <p:attrName>style.visibility</p:attrName>
                                        </p:attrNameLst>
                                      </p:cBhvr>
                                      <p:to>
                                        <p:strVal val="visible"/>
                                      </p:to>
                                    </p:set>
                                    <p:anim calcmode="lin" valueType="num">
                                      <p:cBhvr additive="base">
                                        <p:cTn id="31" dur="500" fill="hold"/>
                                        <p:tgtEl>
                                          <p:spTgt spid="26">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6">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0"/>
                                  </p:stCondLst>
                                  <p:childTnLst>
                                    <p:set>
                                      <p:cBhvr>
                                        <p:cTn id="34" dur="1" fill="hold">
                                          <p:stCondLst>
                                            <p:cond delay="0"/>
                                          </p:stCondLst>
                                        </p:cTn>
                                        <p:tgtEl>
                                          <p:spTgt spid="26">
                                            <p:txEl>
                                              <p:pRg st="6" end="6"/>
                                            </p:txEl>
                                          </p:spTgt>
                                        </p:tgtEl>
                                        <p:attrNameLst>
                                          <p:attrName>style.visibility</p:attrName>
                                        </p:attrNameLst>
                                      </p:cBhvr>
                                      <p:to>
                                        <p:strVal val="visible"/>
                                      </p:to>
                                    </p:set>
                                    <p:anim calcmode="lin" valueType="num">
                                      <p:cBhvr additive="base">
                                        <p:cTn id="35" dur="500" fill="hold"/>
                                        <p:tgtEl>
                                          <p:spTgt spid="26">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2"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0-#ppt_w/2"/>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12"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0-#ppt_w/2"/>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nimBg="1"/>
      <p:bldP spid="7"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PHP and IIS</a:t>
            </a:r>
            <a:br>
              <a:rPr lang="en-US" dirty="0" smtClean="0"/>
            </a:b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PHP on IIS – A Brief History</a:t>
            </a:r>
            <a:endParaRPr lang="en-US" dirty="0"/>
          </a:p>
        </p:txBody>
      </p:sp>
      <p:sp>
        <p:nvSpPr>
          <p:cNvPr id="4" name="Content Placeholder 3"/>
          <p:cNvSpPr>
            <a:spLocks noGrp="1"/>
          </p:cNvSpPr>
          <p:nvPr>
            <p:ph idx="1"/>
          </p:nvPr>
        </p:nvSpPr>
        <p:spPr/>
        <p:txBody>
          <a:bodyPr>
            <a:normAutofit lnSpcReduction="10000"/>
          </a:bodyPr>
          <a:lstStyle/>
          <a:p>
            <a:r>
              <a:rPr lang="en-US" dirty="0" smtClean="0"/>
              <a:t>First, there was CGI</a:t>
            </a:r>
          </a:p>
          <a:p>
            <a:pPr lvl="1"/>
            <a:r>
              <a:rPr lang="en-US" dirty="0" smtClean="0"/>
              <a:t>Invokes new process for each request</a:t>
            </a:r>
          </a:p>
          <a:p>
            <a:pPr lvl="1"/>
            <a:r>
              <a:rPr lang="en-US" dirty="0" smtClean="0"/>
              <a:t>Easy to configure, pretty stable</a:t>
            </a:r>
          </a:p>
          <a:p>
            <a:pPr lvl="1"/>
            <a:r>
              <a:rPr lang="en-US" dirty="0" smtClean="0"/>
              <a:t>SLOOOW due to overhead of process creation</a:t>
            </a:r>
          </a:p>
          <a:p>
            <a:r>
              <a:rPr lang="en-US" dirty="0" smtClean="0"/>
              <a:t>Then, ISAPI extension</a:t>
            </a:r>
          </a:p>
          <a:p>
            <a:pPr lvl="1"/>
            <a:r>
              <a:rPr lang="en-US" dirty="0" smtClean="0"/>
              <a:t>Loaded in process</a:t>
            </a:r>
          </a:p>
          <a:p>
            <a:pPr lvl="1"/>
            <a:r>
              <a:rPr lang="en-US" dirty="0" smtClean="0"/>
              <a:t>Better performance</a:t>
            </a:r>
          </a:p>
          <a:p>
            <a:pPr lvl="1"/>
            <a:r>
              <a:rPr lang="en-US" dirty="0" smtClean="0"/>
              <a:t>Not stable if code isn’t thread safe</a:t>
            </a:r>
          </a:p>
          <a:p>
            <a:r>
              <a:rPr lang="en-US" dirty="0" smtClean="0"/>
              <a:t>What’s the solution?</a:t>
            </a:r>
          </a:p>
          <a:p>
            <a:pPr>
              <a:buNone/>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solution - </a:t>
            </a:r>
            <a:r>
              <a:rPr lang="en-US" dirty="0" err="1" smtClean="0"/>
              <a:t>FastCGI</a:t>
            </a:r>
            <a:endParaRPr lang="en-US" dirty="0"/>
          </a:p>
        </p:txBody>
      </p:sp>
      <p:sp>
        <p:nvSpPr>
          <p:cNvPr id="3" name="Content Placeholder 2"/>
          <p:cNvSpPr>
            <a:spLocks noGrp="1"/>
          </p:cNvSpPr>
          <p:nvPr>
            <p:ph idx="1"/>
          </p:nvPr>
        </p:nvSpPr>
        <p:spPr/>
        <p:txBody>
          <a:bodyPr>
            <a:normAutofit/>
          </a:bodyPr>
          <a:lstStyle/>
          <a:p>
            <a:r>
              <a:rPr lang="en-US" dirty="0" smtClean="0"/>
              <a:t>Extension to CGI that allows reuse of a process</a:t>
            </a:r>
          </a:p>
          <a:p>
            <a:r>
              <a:rPr lang="en-US" dirty="0" smtClean="0"/>
              <a:t>Easy to Configure</a:t>
            </a:r>
          </a:p>
          <a:p>
            <a:r>
              <a:rPr lang="en-US" dirty="0" smtClean="0"/>
              <a:t>Faster than CGI</a:t>
            </a:r>
          </a:p>
          <a:p>
            <a:r>
              <a:rPr lang="en-US" dirty="0" smtClean="0"/>
              <a:t>More stable than PHP on ISAPI</a:t>
            </a:r>
          </a:p>
          <a:p>
            <a:r>
              <a:rPr lang="en-US" dirty="0" smtClean="0"/>
              <a:t>Able to leap tall buildings in a single bound</a:t>
            </a:r>
          </a:p>
          <a:p>
            <a:r>
              <a:rPr lang="en-US" dirty="0" smtClean="0"/>
              <a:t>Can run non-thread-safe versions of PHP</a:t>
            </a:r>
          </a:p>
          <a:p>
            <a:endParaRPr lang="en-US" dirty="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A Microsoft primer for PHP </a:t>
            </a:r>
            <a:r>
              <a:rPr lang="en-US" dirty="0" err="1" smtClean="0"/>
              <a:t>devs</a:t>
            </a:r>
            <a:r>
              <a:rPr lang="en-US" dirty="0" smtClean="0"/>
              <a:t/>
            </a:r>
            <a:br>
              <a:rPr lang="en-US" dirty="0" smtClean="0"/>
            </a:br>
            <a:endParaRPr lang="en-US" dirty="0"/>
          </a:p>
        </p:txBody>
      </p:sp>
      <p:sp>
        <p:nvSpPr>
          <p:cNvPr id="3" name="Subtitle 2"/>
          <p:cNvSpPr>
            <a:spLocks noGrp="1"/>
          </p:cNvSpPr>
          <p:nvPr>
            <p:ph type="subTitle" idx="1"/>
          </p:nvPr>
        </p:nvSpPr>
        <p:spPr>
          <a:xfrm>
            <a:off x="1143000" y="3886200"/>
            <a:ext cx="7010400" cy="1752600"/>
          </a:xfrm>
        </p:spPr>
        <p:txBody>
          <a:bodyPr/>
          <a:lstStyle/>
          <a:p>
            <a:r>
              <a:rPr lang="en-US" dirty="0" smtClean="0"/>
              <a:t>(or…Microsoft and PHP – a love story)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a:t>
            </a:r>
            <a:r>
              <a:rPr lang="en-US" dirty="0" err="1" smtClean="0"/>
              <a:t>FastCGI</a:t>
            </a:r>
            <a:endParaRPr lang="en-US" dirty="0"/>
          </a:p>
        </p:txBody>
      </p:sp>
      <p:sp>
        <p:nvSpPr>
          <p:cNvPr id="3" name="Content Placeholder 2"/>
          <p:cNvSpPr>
            <a:spLocks noGrp="1"/>
          </p:cNvSpPr>
          <p:nvPr>
            <p:ph idx="1"/>
          </p:nvPr>
        </p:nvSpPr>
        <p:spPr/>
        <p:txBody>
          <a:bodyPr>
            <a:normAutofit fontScale="92500"/>
          </a:bodyPr>
          <a:lstStyle/>
          <a:p>
            <a:r>
              <a:rPr lang="en-US" dirty="0" smtClean="0"/>
              <a:t>Developed in close collaboration with </a:t>
            </a:r>
            <a:r>
              <a:rPr lang="en-US" dirty="0" err="1" smtClean="0"/>
              <a:t>Zend</a:t>
            </a:r>
            <a:r>
              <a:rPr lang="en-US" dirty="0" smtClean="0"/>
              <a:t> Technologies</a:t>
            </a:r>
          </a:p>
          <a:p>
            <a:pPr lvl="1"/>
            <a:r>
              <a:rPr lang="en-US" dirty="0" smtClean="0"/>
              <a:t>Improvements in PHP engine for IIS with contributions and collaboration back to PHP Community</a:t>
            </a:r>
          </a:p>
          <a:p>
            <a:pPr lvl="1"/>
            <a:r>
              <a:rPr lang="en-US" dirty="0" err="1" smtClean="0"/>
              <a:t>Zend</a:t>
            </a:r>
            <a:r>
              <a:rPr lang="en-US" dirty="0" smtClean="0"/>
              <a:t> Core Available for Commercially Supported PHP</a:t>
            </a:r>
          </a:p>
          <a:p>
            <a:r>
              <a:rPr lang="en-US" dirty="0" smtClean="0"/>
              <a:t>Available for IIS6 (Windows Server 2003) or IIS7 (Windows Vista SP1 or Windows Server 2008)</a:t>
            </a:r>
          </a:p>
          <a:p>
            <a:r>
              <a:rPr lang="en-US" dirty="0" smtClean="0"/>
              <a:t>Fully supported by Microsoft</a:t>
            </a:r>
          </a:p>
          <a:p>
            <a:r>
              <a:rPr lang="en-US" dirty="0" smtClean="0"/>
              <a:t>Where do I get it? http://www.iis.net/php</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IIS7 Cool New Features</a:t>
            </a:r>
            <a:endParaRPr lang="en-US" dirty="0"/>
          </a:p>
        </p:txBody>
      </p:sp>
      <p:sp>
        <p:nvSpPr>
          <p:cNvPr id="3" name="Content Placeholder 2"/>
          <p:cNvSpPr>
            <a:spLocks noGrp="1"/>
          </p:cNvSpPr>
          <p:nvPr>
            <p:ph idx="1"/>
          </p:nvPr>
        </p:nvSpPr>
        <p:spPr/>
        <p:txBody>
          <a:bodyPr/>
          <a:lstStyle/>
          <a:p>
            <a:r>
              <a:rPr lang="en-US" dirty="0" smtClean="0"/>
              <a:t>Modular architecture</a:t>
            </a:r>
          </a:p>
          <a:p>
            <a:r>
              <a:rPr lang="en-US" dirty="0" smtClean="0"/>
              <a:t>XML configuration</a:t>
            </a:r>
          </a:p>
          <a:p>
            <a:r>
              <a:rPr lang="en-US" dirty="0" smtClean="0"/>
              <a:t>Remote management</a:t>
            </a:r>
          </a:p>
          <a:p>
            <a:r>
              <a:rPr lang="en-US" dirty="0" smtClean="0"/>
              <a:t>Advanced diagnostics</a:t>
            </a:r>
          </a:p>
          <a:p>
            <a:r>
              <a:rPr lang="en-US" dirty="0" smtClean="0"/>
              <a:t>Integration with Windows Media Server</a:t>
            </a:r>
          </a:p>
          <a:p>
            <a:r>
              <a:rPr lang="en-US" dirty="0" smtClean="0"/>
              <a:t>Can easily extend </a:t>
            </a:r>
            <a:r>
              <a:rPr lang="en-US" smtClean="0"/>
              <a:t>with managed code</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5" descr="\\eventsql\dvd27\Clip_Installer\DVD_ART\Artwork_Imagery\Photos_for_PPT\Photo_backgrounds\FY07 Brand - People Ready Business\Cans_Warehouse_SWOP_BG.png"/>
          <p:cNvPicPr>
            <a:picLocks noChangeAspect="1" noChangeArrowheads="1"/>
          </p:cNvPicPr>
          <p:nvPr/>
        </p:nvPicPr>
        <p:blipFill>
          <a:blip r:embed="rId3"/>
          <a:srcRect/>
          <a:stretch>
            <a:fillRect/>
          </a:stretch>
        </p:blipFill>
        <p:spPr bwMode="auto">
          <a:xfrm>
            <a:off x="228600" y="1447799"/>
            <a:ext cx="8763000" cy="5453895"/>
          </a:xfrm>
          <a:prstGeom prst="rect">
            <a:avLst/>
          </a:prstGeom>
          <a:noFill/>
        </p:spPr>
      </p:pic>
      <p:sp>
        <p:nvSpPr>
          <p:cNvPr id="62" name="Bent Arrow 61"/>
          <p:cNvSpPr/>
          <p:nvPr/>
        </p:nvSpPr>
        <p:spPr>
          <a:xfrm flipV="1">
            <a:off x="1247775" y="3009900"/>
            <a:ext cx="1028700" cy="1000125"/>
          </a:xfrm>
          <a:prstGeom prst="bentArrow">
            <a:avLst>
              <a:gd name="adj1" fmla="val 33571"/>
              <a:gd name="adj2" fmla="val 45952"/>
              <a:gd name="adj3" fmla="val 32619"/>
              <a:gd name="adj4" fmla="val 40893"/>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61" name="Bent Arrow 60"/>
          <p:cNvSpPr/>
          <p:nvPr/>
        </p:nvSpPr>
        <p:spPr>
          <a:xfrm rot="16200000" flipH="1">
            <a:off x="1228728" y="1800224"/>
            <a:ext cx="862012" cy="1233489"/>
          </a:xfrm>
          <a:prstGeom prst="bentArrow">
            <a:avLst>
              <a:gd name="adj1" fmla="val 41306"/>
              <a:gd name="adj2" fmla="val 45952"/>
              <a:gd name="adj3" fmla="val 32619"/>
              <a:gd name="adj4" fmla="val 40893"/>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380999" y="230188"/>
            <a:ext cx="8384309" cy="1052596"/>
          </a:xfrm>
        </p:spPr>
        <p:txBody>
          <a:bodyPr>
            <a:normAutofit fontScale="90000"/>
          </a:bodyPr>
          <a:lstStyle/>
          <a:p>
            <a:r>
              <a:rPr lang="en-US" dirty="0" smtClean="0"/>
              <a:t>New Modular Architecture</a:t>
            </a:r>
            <a:br>
              <a:rPr lang="en-US" dirty="0" smtClean="0"/>
            </a:br>
            <a:r>
              <a:rPr lang="en-US" sz="2800" dirty="0" smtClean="0">
                <a:solidFill>
                  <a:srgbClr val="666666"/>
                </a:solidFill>
              </a:rPr>
              <a:t> The integrated pipeline</a:t>
            </a:r>
            <a:endParaRPr lang="en-US" dirty="0"/>
          </a:p>
        </p:txBody>
      </p:sp>
      <p:sp>
        <p:nvSpPr>
          <p:cNvPr id="5" name="Can 4"/>
          <p:cNvSpPr/>
          <p:nvPr/>
        </p:nvSpPr>
        <p:spPr>
          <a:xfrm rot="5400000">
            <a:off x="4676775" y="-857250"/>
            <a:ext cx="914400" cy="6134100"/>
          </a:xfrm>
          <a:prstGeom prst="can">
            <a:avLst/>
          </a:prstGeom>
          <a:solidFill>
            <a:srgbClr val="5F5F5F">
              <a:alpha val="49804"/>
            </a:srgb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grpSp>
        <p:nvGrpSpPr>
          <p:cNvPr id="3" name="Group 75"/>
          <p:cNvGrpSpPr/>
          <p:nvPr/>
        </p:nvGrpSpPr>
        <p:grpSpPr>
          <a:xfrm>
            <a:off x="6734175" y="1543050"/>
            <a:ext cx="1238250" cy="1228725"/>
            <a:chOff x="514350" y="1695450"/>
            <a:chExt cx="1238250" cy="1228725"/>
          </a:xfrm>
        </p:grpSpPr>
        <p:sp>
          <p:nvSpPr>
            <p:cNvPr id="77" name="Oval 76"/>
            <p:cNvSpPr/>
            <p:nvPr/>
          </p:nvSpPr>
          <p:spPr>
            <a:xfrm>
              <a:off x="514350" y="1695450"/>
              <a:ext cx="1238250" cy="1228725"/>
            </a:xfrm>
            <a:prstGeom prst="ellipse">
              <a:avLst/>
            </a:prstGeom>
            <a:solidFill>
              <a:srgbClr val="333333">
                <a:alpha val="50196"/>
              </a:srgbClr>
            </a:solidFill>
            <a:ln>
              <a:solidFill>
                <a:schemeClr val="accent2">
                  <a:lumMod val="40000"/>
                  <a:lumOff val="6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78" name="TextBox 77"/>
            <p:cNvSpPr txBox="1"/>
            <p:nvPr/>
          </p:nvSpPr>
          <p:spPr>
            <a:xfrm>
              <a:off x="666750" y="1781175"/>
              <a:ext cx="934871"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dirty="0" smtClean="0">
                  <a:solidFill>
                    <a:schemeClr val="accent4">
                      <a:lumMod val="20000"/>
                      <a:lumOff val="80000"/>
                    </a:schemeClr>
                  </a:solidFill>
                </a:rPr>
                <a:t>Managed</a:t>
              </a:r>
              <a:endParaRPr lang="en-US" sz="1400" dirty="0">
                <a:solidFill>
                  <a:schemeClr val="accent4">
                    <a:lumMod val="20000"/>
                    <a:lumOff val="80000"/>
                  </a:schemeClr>
                </a:solidFill>
              </a:endParaRPr>
            </a:p>
          </p:txBody>
        </p:sp>
      </p:grpSp>
      <p:sp>
        <p:nvSpPr>
          <p:cNvPr id="6" name="Can 5"/>
          <p:cNvSpPr/>
          <p:nvPr/>
        </p:nvSpPr>
        <p:spPr>
          <a:xfrm rot="5400000">
            <a:off x="4676775" y="476250"/>
            <a:ext cx="914400" cy="6134100"/>
          </a:xfrm>
          <a:prstGeom prst="can">
            <a:avLst/>
          </a:prstGeom>
          <a:solidFill>
            <a:srgbClr val="5F5F5F">
              <a:alpha val="49804"/>
            </a:srgb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7" name="Rounded Rectangle 6"/>
          <p:cNvSpPr/>
          <p:nvPr/>
        </p:nvSpPr>
        <p:spPr>
          <a:xfrm>
            <a:off x="704851" y="4381500"/>
            <a:ext cx="7848600" cy="1685925"/>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8" name="Rounded Rectangle 7"/>
          <p:cNvSpPr/>
          <p:nvPr/>
        </p:nvSpPr>
        <p:spPr>
          <a:xfrm>
            <a:off x="495300" y="1714500"/>
            <a:ext cx="1266825" cy="2295525"/>
          </a:xfrm>
          <a:prstGeom prst="roundRect">
            <a:avLst/>
          </a:prstGeom>
          <a:solidFill>
            <a:srgbClr val="5F5F5F">
              <a:alpha val="49804"/>
            </a:srgb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grpSp>
        <p:nvGrpSpPr>
          <p:cNvPr id="4" name="Group 74"/>
          <p:cNvGrpSpPr/>
          <p:nvPr/>
        </p:nvGrpSpPr>
        <p:grpSpPr>
          <a:xfrm>
            <a:off x="514350" y="1695450"/>
            <a:ext cx="1238250" cy="1228725"/>
            <a:chOff x="514350" y="1695450"/>
            <a:chExt cx="1238250" cy="1228725"/>
          </a:xfrm>
        </p:grpSpPr>
        <p:sp>
          <p:nvSpPr>
            <p:cNvPr id="73" name="Oval 72"/>
            <p:cNvSpPr/>
            <p:nvPr/>
          </p:nvSpPr>
          <p:spPr>
            <a:xfrm>
              <a:off x="514350" y="1695450"/>
              <a:ext cx="1238250" cy="1228725"/>
            </a:xfrm>
            <a:prstGeom prst="ellipse">
              <a:avLst/>
            </a:prstGeom>
            <a:solidFill>
              <a:srgbClr val="333333">
                <a:alpha val="49804"/>
              </a:srgbClr>
            </a:solidFill>
            <a:ln>
              <a:solidFill>
                <a:schemeClr val="accent2">
                  <a:lumMod val="40000"/>
                  <a:lumOff val="6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74" name="TextBox 73"/>
            <p:cNvSpPr txBox="1"/>
            <p:nvPr/>
          </p:nvSpPr>
          <p:spPr>
            <a:xfrm>
              <a:off x="771525" y="1733550"/>
              <a:ext cx="692818"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dirty="0" smtClean="0">
                  <a:solidFill>
                    <a:schemeClr val="accent4">
                      <a:lumMod val="20000"/>
                      <a:lumOff val="80000"/>
                    </a:schemeClr>
                  </a:solidFill>
                </a:rPr>
                <a:t>Native</a:t>
              </a:r>
              <a:endParaRPr lang="en-US" sz="1400" dirty="0">
                <a:solidFill>
                  <a:schemeClr val="accent4">
                    <a:lumMod val="20000"/>
                    <a:lumOff val="80000"/>
                  </a:schemeClr>
                </a:solidFill>
              </a:endParaRPr>
            </a:p>
          </p:txBody>
        </p:sp>
      </p:grpSp>
      <p:grpSp>
        <p:nvGrpSpPr>
          <p:cNvPr id="9" name="Group 13"/>
          <p:cNvGrpSpPr/>
          <p:nvPr/>
        </p:nvGrpSpPr>
        <p:grpSpPr>
          <a:xfrm>
            <a:off x="6366317" y="5219700"/>
            <a:ext cx="931225" cy="546100"/>
            <a:chOff x="2278700" y="5219700"/>
            <a:chExt cx="931225" cy="546100"/>
          </a:xfrm>
        </p:grpSpPr>
        <p:sp>
          <p:nvSpPr>
            <p:cNvPr id="12" name="Rounded Rectangle 11"/>
            <p:cNvSpPr/>
            <p:nvPr/>
          </p:nvSpPr>
          <p:spPr>
            <a:xfrm>
              <a:off x="2314599" y="5337172"/>
              <a:ext cx="895326" cy="428628"/>
            </a:xfrm>
            <a:prstGeom prst="roundRect">
              <a:avLst/>
            </a:prstGeom>
            <a:solidFill>
              <a:schemeClr val="accent5"/>
            </a:solidFill>
            <a:ln w="19050">
              <a:noFill/>
            </a:ln>
            <a:effectLst>
              <a:reflection blurRad="6350" stA="52000" endA="300" endPos="35000" dir="5400000" sy="-100000" algn="bl" rotWithShape="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smtClean="0">
                  <a:solidFill>
                    <a:schemeClr val="tx1"/>
                  </a:solidFill>
                </a:rPr>
                <a:t>Forms</a:t>
              </a:r>
              <a:endParaRPr lang="en-GB" sz="1200" dirty="0">
                <a:solidFill>
                  <a:schemeClr val="tx1"/>
                </a:solidFill>
              </a:endParaRPr>
            </a:p>
          </p:txBody>
        </p:sp>
        <p:pic>
          <p:nvPicPr>
            <p:cNvPr id="67586" name="Picture 2" descr="C:\Users\drobbins\AppData\Local\Microsoft\Windows\Temporary Internet Files\Content.IE5\3KTXIN0E\MCj04242020000[1].wmf"/>
            <p:cNvPicPr>
              <a:picLocks noChangeAspect="1" noChangeArrowheads="1"/>
            </p:cNvPicPr>
            <p:nvPr/>
          </p:nvPicPr>
          <p:blipFill>
            <a:blip r:embed="rId4"/>
            <a:srcRect/>
            <a:stretch>
              <a:fillRect/>
            </a:stretch>
          </p:blipFill>
          <p:spPr bwMode="auto">
            <a:xfrm>
              <a:off x="2278700" y="5219700"/>
              <a:ext cx="175714" cy="304800"/>
            </a:xfrm>
            <a:prstGeom prst="rect">
              <a:avLst/>
            </a:prstGeom>
            <a:noFill/>
            <a:effectLst>
              <a:outerShdw blurRad="50800" dist="38100" dir="5400000" algn="t" rotWithShape="0">
                <a:prstClr val="black">
                  <a:alpha val="40000"/>
                </a:prstClr>
              </a:outerShdw>
            </a:effectLst>
          </p:spPr>
        </p:pic>
      </p:grpSp>
      <p:grpSp>
        <p:nvGrpSpPr>
          <p:cNvPr id="10" name="Group 14"/>
          <p:cNvGrpSpPr/>
          <p:nvPr/>
        </p:nvGrpSpPr>
        <p:grpSpPr>
          <a:xfrm>
            <a:off x="6358382" y="4562475"/>
            <a:ext cx="931225" cy="546100"/>
            <a:chOff x="2278700" y="5219700"/>
            <a:chExt cx="931225" cy="546100"/>
          </a:xfrm>
        </p:grpSpPr>
        <p:sp>
          <p:nvSpPr>
            <p:cNvPr id="16" name="Rounded Rectangle 15"/>
            <p:cNvSpPr/>
            <p:nvPr/>
          </p:nvSpPr>
          <p:spPr>
            <a:xfrm>
              <a:off x="2314599" y="5337172"/>
              <a:ext cx="895326" cy="428628"/>
            </a:xfrm>
            <a:prstGeom prst="roundRect">
              <a:avLst/>
            </a:prstGeom>
            <a:solidFill>
              <a:schemeClr val="accent5"/>
            </a:solidFill>
            <a:ln w="19050">
              <a:noFill/>
            </a:ln>
            <a:effectLst>
              <a:reflection blurRad="6350" stA="52000" endA="300" endPos="35000" dir="5400000" sy="-100000" algn="bl" rotWithShape="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smtClean="0">
                  <a:solidFill>
                    <a:schemeClr val="tx1"/>
                  </a:solidFill>
                </a:rPr>
                <a:t>Anon</a:t>
              </a:r>
              <a:endParaRPr lang="en-GB" sz="1200" dirty="0">
                <a:solidFill>
                  <a:schemeClr val="tx1"/>
                </a:solidFill>
              </a:endParaRPr>
            </a:p>
          </p:txBody>
        </p:sp>
        <p:pic>
          <p:nvPicPr>
            <p:cNvPr id="17" name="Picture 2" descr="C:\Users\drobbins\AppData\Local\Microsoft\Windows\Temporary Internet Files\Content.IE5\3KTXIN0E\MCj04242020000[1].wmf"/>
            <p:cNvPicPr>
              <a:picLocks noChangeAspect="1" noChangeArrowheads="1"/>
            </p:cNvPicPr>
            <p:nvPr/>
          </p:nvPicPr>
          <p:blipFill>
            <a:blip r:embed="rId4"/>
            <a:srcRect/>
            <a:stretch>
              <a:fillRect/>
            </a:stretch>
          </p:blipFill>
          <p:spPr bwMode="auto">
            <a:xfrm>
              <a:off x="2278700" y="5219700"/>
              <a:ext cx="175714" cy="304800"/>
            </a:xfrm>
            <a:prstGeom prst="rect">
              <a:avLst/>
            </a:prstGeom>
            <a:noFill/>
            <a:effectLst>
              <a:outerShdw blurRad="50800" dist="38100" dir="5400000" algn="t" rotWithShape="0">
                <a:prstClr val="black">
                  <a:alpha val="40000"/>
                </a:prstClr>
              </a:outerShdw>
            </a:effectLst>
          </p:spPr>
        </p:pic>
      </p:grpSp>
      <p:grpSp>
        <p:nvGrpSpPr>
          <p:cNvPr id="11" name="Group 17"/>
          <p:cNvGrpSpPr/>
          <p:nvPr/>
        </p:nvGrpSpPr>
        <p:grpSpPr>
          <a:xfrm>
            <a:off x="7374575" y="4562475"/>
            <a:ext cx="931225" cy="546100"/>
            <a:chOff x="2278700" y="5219700"/>
            <a:chExt cx="931225" cy="546100"/>
          </a:xfrm>
        </p:grpSpPr>
        <p:sp>
          <p:nvSpPr>
            <p:cNvPr id="19" name="Rounded Rectangle 18"/>
            <p:cNvSpPr/>
            <p:nvPr/>
          </p:nvSpPr>
          <p:spPr>
            <a:xfrm>
              <a:off x="2314599" y="5337172"/>
              <a:ext cx="895326" cy="428628"/>
            </a:xfrm>
            <a:prstGeom prst="roundRect">
              <a:avLst/>
            </a:prstGeom>
            <a:solidFill>
              <a:schemeClr val="accent5"/>
            </a:solidFill>
            <a:ln w="19050">
              <a:noFill/>
            </a:ln>
            <a:effectLst>
              <a:reflection blurRad="6350" stA="52000" endA="300" endPos="35000" dir="5400000" sy="-100000" algn="bl" rotWithShape="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smtClean="0">
                  <a:solidFill>
                    <a:schemeClr val="tx1"/>
                  </a:solidFill>
                </a:rPr>
                <a:t>Basic</a:t>
              </a:r>
              <a:endParaRPr lang="en-GB" sz="1200" dirty="0">
                <a:solidFill>
                  <a:schemeClr val="tx1"/>
                </a:solidFill>
              </a:endParaRPr>
            </a:p>
          </p:txBody>
        </p:sp>
        <p:pic>
          <p:nvPicPr>
            <p:cNvPr id="20" name="Picture 2" descr="C:\Users\drobbins\AppData\Local\Microsoft\Windows\Temporary Internet Files\Content.IE5\3KTXIN0E\MCj04242020000[1].wmf"/>
            <p:cNvPicPr>
              <a:picLocks noChangeAspect="1" noChangeArrowheads="1"/>
            </p:cNvPicPr>
            <p:nvPr/>
          </p:nvPicPr>
          <p:blipFill>
            <a:blip r:embed="rId4"/>
            <a:srcRect/>
            <a:stretch>
              <a:fillRect/>
            </a:stretch>
          </p:blipFill>
          <p:spPr bwMode="auto">
            <a:xfrm>
              <a:off x="2278700" y="5219700"/>
              <a:ext cx="175714" cy="304800"/>
            </a:xfrm>
            <a:prstGeom prst="rect">
              <a:avLst/>
            </a:prstGeom>
            <a:noFill/>
            <a:effectLst>
              <a:outerShdw blurRad="50800" dist="38100" dir="5400000" algn="t" rotWithShape="0">
                <a:prstClr val="black">
                  <a:alpha val="40000"/>
                </a:prstClr>
              </a:outerShdw>
            </a:effectLst>
          </p:spPr>
        </p:pic>
      </p:grpSp>
      <p:grpSp>
        <p:nvGrpSpPr>
          <p:cNvPr id="13" name="Group 20"/>
          <p:cNvGrpSpPr/>
          <p:nvPr/>
        </p:nvGrpSpPr>
        <p:grpSpPr>
          <a:xfrm>
            <a:off x="7384100" y="5219700"/>
            <a:ext cx="931225" cy="546100"/>
            <a:chOff x="2278700" y="5219700"/>
            <a:chExt cx="931225" cy="546100"/>
          </a:xfrm>
        </p:grpSpPr>
        <p:sp>
          <p:nvSpPr>
            <p:cNvPr id="22" name="Rounded Rectangle 21"/>
            <p:cNvSpPr/>
            <p:nvPr/>
          </p:nvSpPr>
          <p:spPr>
            <a:xfrm>
              <a:off x="2314599" y="5337172"/>
              <a:ext cx="895326" cy="428628"/>
            </a:xfrm>
            <a:prstGeom prst="roundRect">
              <a:avLst/>
            </a:prstGeom>
            <a:solidFill>
              <a:schemeClr val="accent5"/>
            </a:solidFill>
            <a:ln w="19050">
              <a:noFill/>
            </a:ln>
            <a:effectLst>
              <a:reflection blurRad="6350" stA="52000" endA="300" endPos="35000" dir="5400000" sy="-100000" algn="bl" rotWithShape="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err="1" smtClean="0">
                  <a:solidFill>
                    <a:schemeClr val="tx1"/>
                  </a:solidFill>
                </a:rPr>
                <a:t>UrlAuth</a:t>
              </a:r>
              <a:endParaRPr lang="en-GB" sz="1200" dirty="0">
                <a:solidFill>
                  <a:schemeClr val="tx1"/>
                </a:solidFill>
              </a:endParaRPr>
            </a:p>
          </p:txBody>
        </p:sp>
        <p:pic>
          <p:nvPicPr>
            <p:cNvPr id="23" name="Picture 2" descr="C:\Users\drobbins\AppData\Local\Microsoft\Windows\Temporary Internet Files\Content.IE5\3KTXIN0E\MCj04242020000[1].wmf"/>
            <p:cNvPicPr>
              <a:picLocks noChangeAspect="1" noChangeArrowheads="1"/>
            </p:cNvPicPr>
            <p:nvPr/>
          </p:nvPicPr>
          <p:blipFill>
            <a:blip r:embed="rId4"/>
            <a:srcRect/>
            <a:stretch>
              <a:fillRect/>
            </a:stretch>
          </p:blipFill>
          <p:spPr bwMode="auto">
            <a:xfrm>
              <a:off x="2278700" y="5219700"/>
              <a:ext cx="175714" cy="304800"/>
            </a:xfrm>
            <a:prstGeom prst="rect">
              <a:avLst/>
            </a:prstGeom>
            <a:noFill/>
            <a:effectLst>
              <a:outerShdw blurRad="50800" dist="38100" dir="5400000" algn="t" rotWithShape="0">
                <a:prstClr val="black">
                  <a:alpha val="40000"/>
                </a:prstClr>
              </a:outerShdw>
            </a:effectLst>
          </p:spPr>
        </p:pic>
      </p:grpSp>
      <p:grpSp>
        <p:nvGrpSpPr>
          <p:cNvPr id="14" name="Group 27"/>
          <p:cNvGrpSpPr/>
          <p:nvPr/>
        </p:nvGrpSpPr>
        <p:grpSpPr>
          <a:xfrm>
            <a:off x="4188478" y="4543568"/>
            <a:ext cx="999982" cy="565007"/>
            <a:chOff x="4429268" y="4543568"/>
            <a:chExt cx="999982" cy="565007"/>
          </a:xfrm>
        </p:grpSpPr>
        <p:sp>
          <p:nvSpPr>
            <p:cNvPr id="25" name="Rounded Rectangle 24"/>
            <p:cNvSpPr/>
            <p:nvPr/>
          </p:nvSpPr>
          <p:spPr>
            <a:xfrm>
              <a:off x="4533924" y="4679947"/>
              <a:ext cx="895326" cy="428628"/>
            </a:xfrm>
            <a:prstGeom prst="roundRect">
              <a:avLst/>
            </a:prstGeom>
            <a:solidFill>
              <a:schemeClr val="accent4"/>
            </a:solidFill>
            <a:ln w="19050">
              <a:noFill/>
            </a:ln>
            <a:effectLst>
              <a:reflection blurRad="6350" stA="52000" endA="300" endPos="35000" dir="5400000" sy="-100000" algn="bl" rotWithShape="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smtClean="0">
                  <a:solidFill>
                    <a:schemeClr val="tx1"/>
                  </a:solidFill>
                </a:rPr>
                <a:t>Cache</a:t>
              </a:r>
              <a:endParaRPr lang="en-GB" sz="1200" dirty="0">
                <a:solidFill>
                  <a:schemeClr val="tx1"/>
                </a:solidFill>
              </a:endParaRPr>
            </a:p>
          </p:txBody>
        </p:sp>
        <p:pic>
          <p:nvPicPr>
            <p:cNvPr id="67587" name="Picture 3" descr="C:\Users\drobbins\AppData\Local\Microsoft\Windows\Temporary Internet Files\Content.IE5\2CBLYJQP\MCj04347420000[1].png"/>
            <p:cNvPicPr>
              <a:picLocks noChangeAspect="1" noChangeArrowheads="1"/>
            </p:cNvPicPr>
            <p:nvPr/>
          </p:nvPicPr>
          <p:blipFill>
            <a:blip r:embed="rId5" cstate="print"/>
            <a:srcRect/>
            <a:stretch>
              <a:fillRect/>
            </a:stretch>
          </p:blipFill>
          <p:spPr bwMode="auto">
            <a:xfrm>
              <a:off x="4429268" y="4543568"/>
              <a:ext cx="323707" cy="323707"/>
            </a:xfrm>
            <a:prstGeom prst="rect">
              <a:avLst/>
            </a:prstGeom>
            <a:noFill/>
            <a:effectLst>
              <a:outerShdw blurRad="50800" dist="38100" dir="5400000" algn="t" rotWithShape="0">
                <a:prstClr val="black">
                  <a:alpha val="40000"/>
                </a:prstClr>
              </a:outerShdw>
            </a:effectLst>
          </p:spPr>
        </p:pic>
      </p:grpSp>
      <p:grpSp>
        <p:nvGrpSpPr>
          <p:cNvPr id="15" name="Group 28"/>
          <p:cNvGrpSpPr/>
          <p:nvPr/>
        </p:nvGrpSpPr>
        <p:grpSpPr>
          <a:xfrm>
            <a:off x="4193239" y="5200793"/>
            <a:ext cx="999982" cy="565007"/>
            <a:chOff x="4429268" y="4543568"/>
            <a:chExt cx="999982" cy="565007"/>
          </a:xfrm>
        </p:grpSpPr>
        <p:sp>
          <p:nvSpPr>
            <p:cNvPr id="30" name="Rounded Rectangle 29"/>
            <p:cNvSpPr/>
            <p:nvPr/>
          </p:nvSpPr>
          <p:spPr>
            <a:xfrm>
              <a:off x="4533924" y="4679947"/>
              <a:ext cx="895326" cy="428628"/>
            </a:xfrm>
            <a:prstGeom prst="roundRect">
              <a:avLst/>
            </a:prstGeom>
            <a:solidFill>
              <a:schemeClr val="accent4"/>
            </a:solidFill>
            <a:ln w="19050">
              <a:noFill/>
            </a:ln>
            <a:effectLst>
              <a:reflection blurRad="6350" stA="52000" endA="300" endPos="35000" dir="5400000" sy="-100000" algn="bl" rotWithShape="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smtClean="0">
                  <a:solidFill>
                    <a:schemeClr val="tx1"/>
                  </a:solidFill>
                </a:rPr>
                <a:t>ISAPI</a:t>
              </a:r>
              <a:endParaRPr lang="en-GB" sz="1200" dirty="0">
                <a:solidFill>
                  <a:schemeClr val="tx1"/>
                </a:solidFill>
              </a:endParaRPr>
            </a:p>
          </p:txBody>
        </p:sp>
        <p:pic>
          <p:nvPicPr>
            <p:cNvPr id="31" name="Picture 3" descr="C:\Users\drobbins\AppData\Local\Microsoft\Windows\Temporary Internet Files\Content.IE5\2CBLYJQP\MCj04347420000[1].png"/>
            <p:cNvPicPr>
              <a:picLocks noChangeAspect="1" noChangeArrowheads="1"/>
            </p:cNvPicPr>
            <p:nvPr/>
          </p:nvPicPr>
          <p:blipFill>
            <a:blip r:embed="rId5" cstate="print"/>
            <a:srcRect/>
            <a:stretch>
              <a:fillRect/>
            </a:stretch>
          </p:blipFill>
          <p:spPr bwMode="auto">
            <a:xfrm>
              <a:off x="4429268" y="4543568"/>
              <a:ext cx="323707" cy="323707"/>
            </a:xfrm>
            <a:prstGeom prst="rect">
              <a:avLst/>
            </a:prstGeom>
            <a:noFill/>
            <a:effectLst>
              <a:outerShdw blurRad="50800" dist="38100" dir="5400000" algn="t" rotWithShape="0">
                <a:prstClr val="black">
                  <a:alpha val="40000"/>
                </a:prstClr>
              </a:outerShdw>
            </a:effectLst>
          </p:spPr>
        </p:pic>
      </p:grpSp>
      <p:grpSp>
        <p:nvGrpSpPr>
          <p:cNvPr id="18" name="Group 31"/>
          <p:cNvGrpSpPr/>
          <p:nvPr/>
        </p:nvGrpSpPr>
        <p:grpSpPr>
          <a:xfrm>
            <a:off x="5273430" y="4543568"/>
            <a:ext cx="999982" cy="565007"/>
            <a:chOff x="4429268" y="4543568"/>
            <a:chExt cx="999982" cy="565007"/>
          </a:xfrm>
        </p:grpSpPr>
        <p:sp>
          <p:nvSpPr>
            <p:cNvPr id="33" name="Rounded Rectangle 32"/>
            <p:cNvSpPr/>
            <p:nvPr/>
          </p:nvSpPr>
          <p:spPr>
            <a:xfrm>
              <a:off x="4533924" y="4679947"/>
              <a:ext cx="895326" cy="428628"/>
            </a:xfrm>
            <a:prstGeom prst="roundRect">
              <a:avLst/>
            </a:prstGeom>
            <a:solidFill>
              <a:schemeClr val="accent4"/>
            </a:solidFill>
            <a:ln w="19050">
              <a:noFill/>
            </a:ln>
            <a:effectLst>
              <a:reflection blurRad="6350" stA="52000" endA="300" endPos="35000" dir="5400000" sy="-100000" algn="bl" rotWithShape="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smtClean="0">
                  <a:solidFill>
                    <a:schemeClr val="tx1"/>
                  </a:solidFill>
                </a:rPr>
                <a:t>Logging</a:t>
              </a:r>
              <a:endParaRPr lang="en-GB" sz="1200" dirty="0">
                <a:solidFill>
                  <a:schemeClr val="tx1"/>
                </a:solidFill>
              </a:endParaRPr>
            </a:p>
          </p:txBody>
        </p:sp>
        <p:pic>
          <p:nvPicPr>
            <p:cNvPr id="34" name="Picture 3" descr="C:\Users\drobbins\AppData\Local\Microsoft\Windows\Temporary Internet Files\Content.IE5\2CBLYJQP\MCj04347420000[1].png"/>
            <p:cNvPicPr>
              <a:picLocks noChangeAspect="1" noChangeArrowheads="1"/>
            </p:cNvPicPr>
            <p:nvPr/>
          </p:nvPicPr>
          <p:blipFill>
            <a:blip r:embed="rId5" cstate="print"/>
            <a:srcRect/>
            <a:stretch>
              <a:fillRect/>
            </a:stretch>
          </p:blipFill>
          <p:spPr bwMode="auto">
            <a:xfrm>
              <a:off x="4429268" y="4543568"/>
              <a:ext cx="323707" cy="323707"/>
            </a:xfrm>
            <a:prstGeom prst="rect">
              <a:avLst/>
            </a:prstGeom>
            <a:noFill/>
            <a:effectLst>
              <a:outerShdw blurRad="50800" dist="38100" dir="5400000" algn="t" rotWithShape="0">
                <a:prstClr val="black">
                  <a:alpha val="40000"/>
                </a:prstClr>
              </a:outerShdw>
            </a:effectLst>
          </p:spPr>
        </p:pic>
      </p:grpSp>
      <p:grpSp>
        <p:nvGrpSpPr>
          <p:cNvPr id="21" name="Group 34"/>
          <p:cNvGrpSpPr/>
          <p:nvPr/>
        </p:nvGrpSpPr>
        <p:grpSpPr>
          <a:xfrm>
            <a:off x="5279778" y="5200793"/>
            <a:ext cx="999982" cy="565007"/>
            <a:chOff x="4429268" y="4543568"/>
            <a:chExt cx="999982" cy="565007"/>
          </a:xfrm>
        </p:grpSpPr>
        <p:sp>
          <p:nvSpPr>
            <p:cNvPr id="36" name="Rounded Rectangle 35"/>
            <p:cNvSpPr/>
            <p:nvPr/>
          </p:nvSpPr>
          <p:spPr>
            <a:xfrm>
              <a:off x="4533924" y="4679947"/>
              <a:ext cx="895326" cy="428628"/>
            </a:xfrm>
            <a:prstGeom prst="roundRect">
              <a:avLst/>
            </a:prstGeom>
            <a:solidFill>
              <a:schemeClr val="accent4"/>
            </a:solidFill>
            <a:ln w="19050">
              <a:noFill/>
            </a:ln>
            <a:effectLst>
              <a:reflection blurRad="6350" stA="52000" endA="300" endPos="35000" dir="5400000" sy="-100000" algn="bl" rotWithShape="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smtClean="0">
                  <a:solidFill>
                    <a:schemeClr val="tx1"/>
                  </a:solidFill>
                </a:rPr>
                <a:t>Tracing</a:t>
              </a:r>
              <a:endParaRPr lang="en-GB" sz="1200" dirty="0">
                <a:solidFill>
                  <a:schemeClr val="tx1"/>
                </a:solidFill>
              </a:endParaRPr>
            </a:p>
          </p:txBody>
        </p:sp>
        <p:pic>
          <p:nvPicPr>
            <p:cNvPr id="37" name="Picture 3" descr="C:\Users\drobbins\AppData\Local\Microsoft\Windows\Temporary Internet Files\Content.IE5\2CBLYJQP\MCj04347420000[1].png"/>
            <p:cNvPicPr>
              <a:picLocks noChangeAspect="1" noChangeArrowheads="1"/>
            </p:cNvPicPr>
            <p:nvPr/>
          </p:nvPicPr>
          <p:blipFill>
            <a:blip r:embed="rId5" cstate="print"/>
            <a:srcRect/>
            <a:stretch>
              <a:fillRect/>
            </a:stretch>
          </p:blipFill>
          <p:spPr bwMode="auto">
            <a:xfrm>
              <a:off x="4429268" y="4543568"/>
              <a:ext cx="323707" cy="323707"/>
            </a:xfrm>
            <a:prstGeom prst="rect">
              <a:avLst/>
            </a:prstGeom>
            <a:noFill/>
            <a:effectLst>
              <a:outerShdw blurRad="50800" dist="38100" dir="5400000" algn="t" rotWithShape="0">
                <a:prstClr val="black">
                  <a:alpha val="40000"/>
                </a:prstClr>
              </a:outerShdw>
            </a:effectLst>
          </p:spPr>
        </p:pic>
      </p:grpSp>
      <p:grpSp>
        <p:nvGrpSpPr>
          <p:cNvPr id="24" name="Group 50"/>
          <p:cNvGrpSpPr/>
          <p:nvPr/>
        </p:nvGrpSpPr>
        <p:grpSpPr>
          <a:xfrm>
            <a:off x="1999495" y="4553064"/>
            <a:ext cx="1019061" cy="555511"/>
            <a:chOff x="2381364" y="4591164"/>
            <a:chExt cx="1019061" cy="555511"/>
          </a:xfrm>
        </p:grpSpPr>
        <p:sp>
          <p:nvSpPr>
            <p:cNvPr id="45" name="Rounded Rectangle 44"/>
            <p:cNvSpPr/>
            <p:nvPr/>
          </p:nvSpPr>
          <p:spPr>
            <a:xfrm>
              <a:off x="2505099" y="4718047"/>
              <a:ext cx="895326" cy="428628"/>
            </a:xfrm>
            <a:prstGeom prst="roundRect">
              <a:avLst/>
            </a:prstGeom>
            <a:solidFill>
              <a:schemeClr val="accent1"/>
            </a:solidFill>
            <a:ln w="19050">
              <a:noFill/>
            </a:ln>
            <a:effectLst>
              <a:reflection blurRad="6350" stA="52000" endA="300" endPos="35000" dir="5400000" sy="-100000" algn="bl" rotWithShape="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smtClean="0">
                  <a:solidFill>
                    <a:schemeClr val="tx1"/>
                  </a:solidFill>
                </a:rPr>
                <a:t>Static</a:t>
              </a:r>
              <a:endParaRPr lang="en-GB" sz="1200" dirty="0">
                <a:solidFill>
                  <a:schemeClr val="tx1"/>
                </a:solidFill>
              </a:endParaRPr>
            </a:p>
          </p:txBody>
        </p:sp>
        <p:pic>
          <p:nvPicPr>
            <p:cNvPr id="67588" name="Picture 4" descr="C:\Users\drobbins\AppData\Local\Microsoft\Windows\Temporary Internet Files\Content.IE5\2CBLYJQP\MCj04325990000[1].png"/>
            <p:cNvPicPr>
              <a:picLocks noChangeAspect="1" noChangeArrowheads="1"/>
            </p:cNvPicPr>
            <p:nvPr/>
          </p:nvPicPr>
          <p:blipFill>
            <a:blip r:embed="rId6" cstate="print"/>
            <a:srcRect/>
            <a:stretch>
              <a:fillRect/>
            </a:stretch>
          </p:blipFill>
          <p:spPr bwMode="auto">
            <a:xfrm>
              <a:off x="2381364" y="4591164"/>
              <a:ext cx="304686" cy="304686"/>
            </a:xfrm>
            <a:prstGeom prst="rect">
              <a:avLst/>
            </a:prstGeom>
            <a:noFill/>
          </p:spPr>
        </p:pic>
      </p:grpSp>
      <p:grpSp>
        <p:nvGrpSpPr>
          <p:cNvPr id="26" name="Group 51"/>
          <p:cNvGrpSpPr/>
          <p:nvPr/>
        </p:nvGrpSpPr>
        <p:grpSpPr>
          <a:xfrm>
            <a:off x="2001082" y="5210289"/>
            <a:ext cx="1019061" cy="555511"/>
            <a:chOff x="2381364" y="4591164"/>
            <a:chExt cx="1019061" cy="555511"/>
          </a:xfrm>
        </p:grpSpPr>
        <p:sp>
          <p:nvSpPr>
            <p:cNvPr id="53" name="Rounded Rectangle 52"/>
            <p:cNvSpPr/>
            <p:nvPr/>
          </p:nvSpPr>
          <p:spPr>
            <a:xfrm>
              <a:off x="2505099" y="4718047"/>
              <a:ext cx="895326" cy="428628"/>
            </a:xfrm>
            <a:prstGeom prst="roundRect">
              <a:avLst/>
            </a:prstGeom>
            <a:solidFill>
              <a:schemeClr val="accent1"/>
            </a:solidFill>
            <a:ln w="19050">
              <a:noFill/>
            </a:ln>
            <a:effectLst>
              <a:reflection blurRad="6350" stA="52000" endA="300" endPos="35000" dir="5400000" sy="-100000" algn="bl" rotWithShape="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smtClean="0">
                  <a:solidFill>
                    <a:schemeClr val="tx1"/>
                  </a:solidFill>
                </a:rPr>
                <a:t>ASP</a:t>
              </a:r>
              <a:endParaRPr lang="en-GB" sz="1200" dirty="0">
                <a:solidFill>
                  <a:schemeClr val="tx1"/>
                </a:solidFill>
              </a:endParaRPr>
            </a:p>
          </p:txBody>
        </p:sp>
        <p:pic>
          <p:nvPicPr>
            <p:cNvPr id="54" name="Picture 4" descr="C:\Users\drobbins\AppData\Local\Microsoft\Windows\Temporary Internet Files\Content.IE5\2CBLYJQP\MCj04325990000[1].png"/>
            <p:cNvPicPr>
              <a:picLocks noChangeAspect="1" noChangeArrowheads="1"/>
            </p:cNvPicPr>
            <p:nvPr/>
          </p:nvPicPr>
          <p:blipFill>
            <a:blip r:embed="rId6" cstate="print"/>
            <a:srcRect/>
            <a:stretch>
              <a:fillRect/>
            </a:stretch>
          </p:blipFill>
          <p:spPr bwMode="auto">
            <a:xfrm>
              <a:off x="2381364" y="4591164"/>
              <a:ext cx="304686" cy="304686"/>
            </a:xfrm>
            <a:prstGeom prst="rect">
              <a:avLst/>
            </a:prstGeom>
            <a:noFill/>
          </p:spPr>
        </p:pic>
      </p:grpSp>
      <p:grpSp>
        <p:nvGrpSpPr>
          <p:cNvPr id="27" name="Group 54"/>
          <p:cNvGrpSpPr/>
          <p:nvPr/>
        </p:nvGrpSpPr>
        <p:grpSpPr>
          <a:xfrm>
            <a:off x="895464" y="4553064"/>
            <a:ext cx="1019061" cy="555511"/>
            <a:chOff x="2381364" y="4591164"/>
            <a:chExt cx="1019061" cy="555511"/>
          </a:xfrm>
        </p:grpSpPr>
        <p:sp>
          <p:nvSpPr>
            <p:cNvPr id="56" name="Rounded Rectangle 55"/>
            <p:cNvSpPr/>
            <p:nvPr/>
          </p:nvSpPr>
          <p:spPr>
            <a:xfrm>
              <a:off x="2505099" y="4718047"/>
              <a:ext cx="895326" cy="428628"/>
            </a:xfrm>
            <a:prstGeom prst="roundRect">
              <a:avLst/>
            </a:prstGeom>
            <a:solidFill>
              <a:schemeClr val="accent1"/>
            </a:solidFill>
            <a:ln w="19050">
              <a:noFill/>
            </a:ln>
            <a:effectLst>
              <a:reflection blurRad="6350" stA="52000" endA="300" endPos="35000" dir="5400000" sy="-100000" algn="bl" rotWithShape="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smtClean="0">
                  <a:solidFill>
                    <a:schemeClr val="tx1"/>
                  </a:solidFill>
                </a:rPr>
                <a:t>ASP.NET</a:t>
              </a:r>
              <a:endParaRPr lang="en-GB" sz="1200" dirty="0">
                <a:solidFill>
                  <a:schemeClr val="tx1"/>
                </a:solidFill>
              </a:endParaRPr>
            </a:p>
          </p:txBody>
        </p:sp>
        <p:pic>
          <p:nvPicPr>
            <p:cNvPr id="57" name="Picture 4" descr="C:\Users\drobbins\AppData\Local\Microsoft\Windows\Temporary Internet Files\Content.IE5\2CBLYJQP\MCj04325990000[1].png"/>
            <p:cNvPicPr>
              <a:picLocks noChangeAspect="1" noChangeArrowheads="1"/>
            </p:cNvPicPr>
            <p:nvPr/>
          </p:nvPicPr>
          <p:blipFill>
            <a:blip r:embed="rId6" cstate="print"/>
            <a:srcRect/>
            <a:stretch>
              <a:fillRect/>
            </a:stretch>
          </p:blipFill>
          <p:spPr bwMode="auto">
            <a:xfrm>
              <a:off x="2381364" y="4591164"/>
              <a:ext cx="304686" cy="304686"/>
            </a:xfrm>
            <a:prstGeom prst="rect">
              <a:avLst/>
            </a:prstGeom>
            <a:noFill/>
          </p:spPr>
        </p:pic>
      </p:grpSp>
      <p:grpSp>
        <p:nvGrpSpPr>
          <p:cNvPr id="28" name="Group 57"/>
          <p:cNvGrpSpPr/>
          <p:nvPr/>
        </p:nvGrpSpPr>
        <p:grpSpPr>
          <a:xfrm>
            <a:off x="895464" y="5210289"/>
            <a:ext cx="1019061" cy="555511"/>
            <a:chOff x="2381364" y="4591164"/>
            <a:chExt cx="1019061" cy="555511"/>
          </a:xfrm>
        </p:grpSpPr>
        <p:sp>
          <p:nvSpPr>
            <p:cNvPr id="59" name="Rounded Rectangle 58"/>
            <p:cNvSpPr/>
            <p:nvPr/>
          </p:nvSpPr>
          <p:spPr>
            <a:xfrm>
              <a:off x="2505099" y="4718047"/>
              <a:ext cx="895326" cy="428628"/>
            </a:xfrm>
            <a:prstGeom prst="roundRect">
              <a:avLst/>
            </a:prstGeom>
            <a:solidFill>
              <a:schemeClr val="accent1"/>
            </a:solidFill>
            <a:ln w="19050">
              <a:noFill/>
            </a:ln>
            <a:effectLst>
              <a:reflection blurRad="6350" stA="52000" endA="300" endPos="35000" dir="5400000" sy="-100000" algn="bl" rotWithShape="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err="1" smtClean="0">
                  <a:solidFill>
                    <a:schemeClr val="tx1"/>
                  </a:solidFill>
                </a:rPr>
                <a:t>FastCGI</a:t>
              </a:r>
              <a:endParaRPr lang="en-GB" sz="1200" dirty="0">
                <a:solidFill>
                  <a:schemeClr val="tx1"/>
                </a:solidFill>
              </a:endParaRPr>
            </a:p>
          </p:txBody>
        </p:sp>
        <p:pic>
          <p:nvPicPr>
            <p:cNvPr id="60" name="Picture 4" descr="C:\Users\drobbins\AppData\Local\Microsoft\Windows\Temporary Internet Files\Content.IE5\2CBLYJQP\MCj04325990000[1].png"/>
            <p:cNvPicPr>
              <a:picLocks noChangeAspect="1" noChangeArrowheads="1"/>
            </p:cNvPicPr>
            <p:nvPr/>
          </p:nvPicPr>
          <p:blipFill>
            <a:blip r:embed="rId6" cstate="print"/>
            <a:srcRect/>
            <a:stretch>
              <a:fillRect/>
            </a:stretch>
          </p:blipFill>
          <p:spPr bwMode="auto">
            <a:xfrm>
              <a:off x="2381364" y="4591164"/>
              <a:ext cx="304686" cy="304686"/>
            </a:xfrm>
            <a:prstGeom prst="rect">
              <a:avLst/>
            </a:prstGeom>
            <a:noFill/>
          </p:spPr>
        </p:pic>
      </p:grpSp>
      <p:sp>
        <p:nvSpPr>
          <p:cNvPr id="63" name="Left Arrow 62"/>
          <p:cNvSpPr/>
          <p:nvPr/>
        </p:nvSpPr>
        <p:spPr>
          <a:xfrm>
            <a:off x="8105775" y="1733550"/>
            <a:ext cx="828675" cy="923925"/>
          </a:xfrm>
          <a:prstGeom prst="leftArrow">
            <a:avLst>
              <a:gd name="adj1" fmla="val 39691"/>
              <a:gd name="adj2" fmla="val 3659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4" name="Left Arrow 63"/>
          <p:cNvSpPr/>
          <p:nvPr/>
        </p:nvSpPr>
        <p:spPr>
          <a:xfrm flipH="1">
            <a:off x="8077200" y="3067050"/>
            <a:ext cx="828675" cy="923925"/>
          </a:xfrm>
          <a:prstGeom prst="leftArrow">
            <a:avLst>
              <a:gd name="adj1" fmla="val 39691"/>
              <a:gd name="adj2" fmla="val 3659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nvGrpSpPr>
          <p:cNvPr id="29" name="Group 64"/>
          <p:cNvGrpSpPr/>
          <p:nvPr/>
        </p:nvGrpSpPr>
        <p:grpSpPr>
          <a:xfrm>
            <a:off x="3103526" y="4543568"/>
            <a:ext cx="999982" cy="565007"/>
            <a:chOff x="4429268" y="4543568"/>
            <a:chExt cx="999982" cy="565007"/>
          </a:xfrm>
        </p:grpSpPr>
        <p:sp>
          <p:nvSpPr>
            <p:cNvPr id="66" name="Rounded Rectangle 65"/>
            <p:cNvSpPr/>
            <p:nvPr/>
          </p:nvSpPr>
          <p:spPr>
            <a:xfrm>
              <a:off x="4533924" y="4679947"/>
              <a:ext cx="895326" cy="428628"/>
            </a:xfrm>
            <a:prstGeom prst="roundRect">
              <a:avLst/>
            </a:prstGeom>
            <a:solidFill>
              <a:schemeClr val="accent4"/>
            </a:solidFill>
            <a:ln w="19050">
              <a:noFill/>
            </a:ln>
            <a:effectLst>
              <a:reflection blurRad="6350" stA="52000" endA="300" endPos="35000" dir="5400000" sy="-100000" algn="bl" rotWithShape="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dirty="0" smtClean="0">
                  <a:solidFill>
                    <a:schemeClr val="tx1"/>
                  </a:solidFill>
                </a:rPr>
                <a:t>Compress</a:t>
              </a:r>
              <a:endParaRPr lang="en-GB" sz="1100" dirty="0">
                <a:solidFill>
                  <a:schemeClr val="tx1"/>
                </a:solidFill>
              </a:endParaRPr>
            </a:p>
          </p:txBody>
        </p:sp>
        <p:pic>
          <p:nvPicPr>
            <p:cNvPr id="67" name="Picture 3" descr="C:\Users\drobbins\AppData\Local\Microsoft\Windows\Temporary Internet Files\Content.IE5\2CBLYJQP\MCj04347420000[1].png"/>
            <p:cNvPicPr>
              <a:picLocks noChangeAspect="1" noChangeArrowheads="1"/>
            </p:cNvPicPr>
            <p:nvPr/>
          </p:nvPicPr>
          <p:blipFill>
            <a:blip r:embed="rId5" cstate="print"/>
            <a:srcRect/>
            <a:stretch>
              <a:fillRect/>
            </a:stretch>
          </p:blipFill>
          <p:spPr bwMode="auto">
            <a:xfrm>
              <a:off x="4429268" y="4543568"/>
              <a:ext cx="323707" cy="323707"/>
            </a:xfrm>
            <a:prstGeom prst="rect">
              <a:avLst/>
            </a:prstGeom>
            <a:noFill/>
            <a:effectLst>
              <a:outerShdw blurRad="50800" dist="38100" dir="5400000" algn="t" rotWithShape="0">
                <a:prstClr val="black">
                  <a:alpha val="40000"/>
                </a:prstClr>
              </a:outerShdw>
            </a:effectLst>
          </p:spPr>
        </p:pic>
      </p:grpSp>
      <p:grpSp>
        <p:nvGrpSpPr>
          <p:cNvPr id="32" name="Group 67"/>
          <p:cNvGrpSpPr/>
          <p:nvPr/>
        </p:nvGrpSpPr>
        <p:grpSpPr>
          <a:xfrm>
            <a:off x="3106700" y="5200793"/>
            <a:ext cx="999982" cy="565007"/>
            <a:chOff x="4429268" y="4543568"/>
            <a:chExt cx="999982" cy="565007"/>
          </a:xfrm>
        </p:grpSpPr>
        <p:sp>
          <p:nvSpPr>
            <p:cNvPr id="69" name="Rounded Rectangle 68"/>
            <p:cNvSpPr/>
            <p:nvPr/>
          </p:nvSpPr>
          <p:spPr>
            <a:xfrm>
              <a:off x="4533924" y="4679947"/>
              <a:ext cx="895326" cy="428628"/>
            </a:xfrm>
            <a:prstGeom prst="roundRect">
              <a:avLst/>
            </a:prstGeom>
            <a:solidFill>
              <a:schemeClr val="accent4"/>
            </a:solidFill>
            <a:ln w="19050">
              <a:noFill/>
            </a:ln>
            <a:effectLst>
              <a:reflection blurRad="6350" stA="52000" endA="300" endPos="35000" dir="5400000" sy="-100000" algn="bl" rotWithShape="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smtClean="0">
                  <a:solidFill>
                    <a:schemeClr val="tx1"/>
                  </a:solidFill>
                </a:rPr>
                <a:t>Errors</a:t>
              </a:r>
              <a:endParaRPr lang="en-GB" sz="1200" dirty="0">
                <a:solidFill>
                  <a:schemeClr val="tx1"/>
                </a:solidFill>
              </a:endParaRPr>
            </a:p>
          </p:txBody>
        </p:sp>
        <p:pic>
          <p:nvPicPr>
            <p:cNvPr id="70" name="Picture 3" descr="C:\Users\drobbins\AppData\Local\Microsoft\Windows\Temporary Internet Files\Content.IE5\2CBLYJQP\MCj04347420000[1].png"/>
            <p:cNvPicPr>
              <a:picLocks noChangeAspect="1" noChangeArrowheads="1"/>
            </p:cNvPicPr>
            <p:nvPr/>
          </p:nvPicPr>
          <p:blipFill>
            <a:blip r:embed="rId5" cstate="print"/>
            <a:srcRect/>
            <a:stretch>
              <a:fillRect/>
            </a:stretch>
          </p:blipFill>
          <p:spPr bwMode="auto">
            <a:xfrm>
              <a:off x="4429268" y="4543568"/>
              <a:ext cx="323707" cy="323707"/>
            </a:xfrm>
            <a:prstGeom prst="rect">
              <a:avLst/>
            </a:prstGeom>
            <a:noFill/>
            <a:effectLst>
              <a:outerShdw blurRad="50800" dist="38100" dir="5400000" algn="t" rotWithShape="0">
                <a:prstClr val="black">
                  <a:alpha val="40000"/>
                </a:prstClr>
              </a:outerShdw>
            </a:effectLst>
          </p:spPr>
        </p:pic>
      </p:grpSp>
      <p:sp>
        <p:nvSpPr>
          <p:cNvPr id="71" name="TextBox 70"/>
          <p:cNvSpPr txBox="1"/>
          <p:nvPr/>
        </p:nvSpPr>
        <p:spPr>
          <a:xfrm>
            <a:off x="742950" y="2686050"/>
            <a:ext cx="708848" cy="369332"/>
          </a:xfrm>
          <a:prstGeom prst="rect">
            <a:avLst/>
          </a:prstGeom>
          <a:noFill/>
        </p:spPr>
        <p:txBody>
          <a:bodyPr wrap="none" rtlCol="0">
            <a:spAutoFit/>
          </a:bodyPr>
          <a:lstStyle/>
          <a:p>
            <a:r>
              <a:rPr lang="en-US" dirty="0" smtClean="0"/>
              <a:t>- or -</a:t>
            </a:r>
            <a:endParaRPr lang="en-US" dirty="0"/>
          </a:p>
        </p:txBody>
      </p:sp>
      <p:grpSp>
        <p:nvGrpSpPr>
          <p:cNvPr id="35" name="Group 71"/>
          <p:cNvGrpSpPr/>
          <p:nvPr/>
        </p:nvGrpSpPr>
        <p:grpSpPr>
          <a:xfrm>
            <a:off x="2438400" y="1543050"/>
            <a:ext cx="1238250" cy="1228725"/>
            <a:chOff x="514350" y="1695450"/>
            <a:chExt cx="1238250" cy="1228725"/>
          </a:xfrm>
        </p:grpSpPr>
        <p:sp>
          <p:nvSpPr>
            <p:cNvPr id="82" name="Oval 81"/>
            <p:cNvSpPr/>
            <p:nvPr/>
          </p:nvSpPr>
          <p:spPr>
            <a:xfrm>
              <a:off x="514350" y="1695450"/>
              <a:ext cx="1238250" cy="1228725"/>
            </a:xfrm>
            <a:prstGeom prst="ellipse">
              <a:avLst/>
            </a:prstGeom>
            <a:solidFill>
              <a:srgbClr val="333333">
                <a:alpha val="50196"/>
              </a:srgbClr>
            </a:solidFill>
            <a:ln>
              <a:solidFill>
                <a:schemeClr val="accent2">
                  <a:lumMod val="40000"/>
                  <a:lumOff val="6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83" name="TextBox 82"/>
            <p:cNvSpPr txBox="1"/>
            <p:nvPr/>
          </p:nvSpPr>
          <p:spPr>
            <a:xfrm>
              <a:off x="677636" y="1781175"/>
              <a:ext cx="934871"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dirty="0" smtClean="0">
                  <a:solidFill>
                    <a:schemeClr val="accent4">
                      <a:lumMod val="20000"/>
                      <a:lumOff val="80000"/>
                    </a:schemeClr>
                  </a:solidFill>
                </a:rPr>
                <a:t>Managed</a:t>
              </a:r>
              <a:endParaRPr lang="en-US" sz="1400" dirty="0">
                <a:solidFill>
                  <a:schemeClr val="accent4">
                    <a:lumMod val="20000"/>
                    <a:lumOff val="80000"/>
                  </a:schemeClr>
                </a:solidFill>
              </a:endParaRPr>
            </a:p>
          </p:txBody>
        </p:sp>
      </p:grpSp>
      <p:grpSp>
        <p:nvGrpSpPr>
          <p:cNvPr id="38" name="Group 78"/>
          <p:cNvGrpSpPr/>
          <p:nvPr/>
        </p:nvGrpSpPr>
        <p:grpSpPr>
          <a:xfrm>
            <a:off x="2503451" y="1857518"/>
            <a:ext cx="999982" cy="565007"/>
            <a:chOff x="4429268" y="4543568"/>
            <a:chExt cx="999982" cy="565007"/>
          </a:xfrm>
        </p:grpSpPr>
        <p:sp>
          <p:nvSpPr>
            <p:cNvPr id="80" name="Rounded Rectangle 79"/>
            <p:cNvSpPr/>
            <p:nvPr/>
          </p:nvSpPr>
          <p:spPr>
            <a:xfrm>
              <a:off x="4533924" y="4679947"/>
              <a:ext cx="895326" cy="428628"/>
            </a:xfrm>
            <a:prstGeom prst="roundRect">
              <a:avLst/>
            </a:prstGeom>
            <a:solidFill>
              <a:schemeClr val="accent4"/>
            </a:solidFill>
            <a:ln w="19050">
              <a:noFill/>
            </a:ln>
            <a:effectLst>
              <a:reflection blurRad="6350" stA="52000" endA="300" endPos="35000" dir="5400000" sy="-100000" algn="bl" rotWithShape="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dirty="0" smtClean="0">
                  <a:solidFill>
                    <a:schemeClr val="tx1"/>
                  </a:solidFill>
                </a:rPr>
                <a:t>Custom</a:t>
              </a:r>
              <a:endParaRPr lang="en-GB" sz="1100" dirty="0">
                <a:solidFill>
                  <a:schemeClr val="tx1"/>
                </a:solidFill>
              </a:endParaRPr>
            </a:p>
          </p:txBody>
        </p:sp>
        <p:pic>
          <p:nvPicPr>
            <p:cNvPr id="81" name="Picture 3" descr="C:\Users\drobbins\AppData\Local\Microsoft\Windows\Temporary Internet Files\Content.IE5\2CBLYJQP\MCj04347420000[1].png"/>
            <p:cNvPicPr>
              <a:picLocks noChangeAspect="1" noChangeArrowheads="1"/>
            </p:cNvPicPr>
            <p:nvPr/>
          </p:nvPicPr>
          <p:blipFill>
            <a:blip r:embed="rId5" cstate="print"/>
            <a:srcRect/>
            <a:stretch>
              <a:fillRect/>
            </a:stretch>
          </p:blipFill>
          <p:spPr bwMode="auto">
            <a:xfrm>
              <a:off x="4429268" y="4543568"/>
              <a:ext cx="323707" cy="323707"/>
            </a:xfrm>
            <a:prstGeom prst="rect">
              <a:avLst/>
            </a:prstGeom>
            <a:noFill/>
            <a:effectLst>
              <a:outerShdw blurRad="50800" dist="38100" dir="5400000" algn="t" rotWithShape="0">
                <a:prstClr val="black">
                  <a:alpha val="40000"/>
                </a:prstClr>
              </a:outerShdw>
            </a:effectLst>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105 1.85185E-6 C -0.01666 -0.08472 -0.0342 -0.16921 -0.03975 -0.23195 C -0.04513 -0.29468 -0.03854 -0.33565 -0.03194 -0.37639 " pathEditMode="relative" rAng="0" ptsTypes="aaA">
                                      <p:cBhvr>
                                        <p:cTn id="6" dur="2000" fill="hold"/>
                                        <p:tgtEl>
                                          <p:spTgt spid="27"/>
                                        </p:tgtEl>
                                        <p:attrNameLst>
                                          <p:attrName>ppt_x</p:attrName>
                                          <p:attrName>ppt_y</p:attrName>
                                        </p:attrNameLst>
                                      </p:cBhvr>
                                      <p:rCtr x="-23" y="-188"/>
                                    </p:animMotion>
                                  </p:childTnLst>
                                </p:cTn>
                              </p:par>
                              <p:par>
                                <p:cTn id="7" presetID="0" presetClass="path" presetSubtype="0" accel="50000" decel="50000" fill="hold" nodeType="withEffect">
                                  <p:stCondLst>
                                    <p:cond delay="0"/>
                                  </p:stCondLst>
                                  <p:childTnLst>
                                    <p:animMotion origin="layout" path="M 4.44444E-6 1.85185E-6 C -0.01789 -0.06459 -0.03577 -0.12871 -0.06094 -0.1632 C -0.08612 -0.19769 -0.11858 -0.20255 -0.15105 -0.20695 " pathEditMode="relative" rAng="0" ptsTypes="aaA">
                                      <p:cBhvr>
                                        <p:cTn id="8" dur="2000" fill="hold"/>
                                        <p:tgtEl>
                                          <p:spTgt spid="24"/>
                                        </p:tgtEl>
                                        <p:attrNameLst>
                                          <p:attrName>ppt_x</p:attrName>
                                          <p:attrName>ppt_y</p:attrName>
                                        </p:attrNameLst>
                                      </p:cBhvr>
                                      <p:rCtr x="-76" y="-103"/>
                                    </p:animMotion>
                                  </p:childTnLst>
                                </p:cTn>
                              </p:par>
                              <p:par>
                                <p:cTn id="9" presetID="0" presetClass="path" presetSubtype="0" accel="50000" decel="50000" fill="hold" nodeType="withEffect">
                                  <p:stCondLst>
                                    <p:cond delay="0"/>
                                  </p:stCondLst>
                                  <p:childTnLst>
                                    <p:animMotion origin="layout" path="M -0.00139 -2.59259E-6 C -0.02396 -0.05416 -0.04635 -0.10787 -0.0368 -0.17291 C -0.02726 -0.23796 0.01441 -0.31435 0.05625 -0.39028 " pathEditMode="relative" rAng="0" ptsTypes="aaA">
                                      <p:cBhvr>
                                        <p:cTn id="10" dur="2000" fill="hold"/>
                                        <p:tgtEl>
                                          <p:spTgt spid="10"/>
                                        </p:tgtEl>
                                        <p:attrNameLst>
                                          <p:attrName>ppt_x</p:attrName>
                                          <p:attrName>ppt_y</p:attrName>
                                        </p:attrNameLst>
                                      </p:cBhvr>
                                      <p:rCtr x="6" y="-195"/>
                                    </p:animMotion>
                                  </p:childTnLst>
                                </p:cTn>
                              </p:par>
                              <p:par>
                                <p:cTn id="11" presetID="0" presetClass="path" presetSubtype="0" accel="50000" decel="50000" fill="hold" nodeType="withEffect">
                                  <p:stCondLst>
                                    <p:cond delay="0"/>
                                  </p:stCondLst>
                                  <p:childTnLst>
                                    <p:animMotion origin="layout" path="M -3.61111E-6 -3.7037E-6 C -0.00972 -0.1081 -0.01927 -0.21574 -0.0243 -0.28078 C -0.02934 -0.34583 -0.02986 -0.36828 -0.0302 -0.39027 " pathEditMode="relative" rAng="0" ptsTypes="aaA">
                                      <p:cBhvr>
                                        <p:cTn id="12" dur="2000" fill="hold"/>
                                        <p:tgtEl>
                                          <p:spTgt spid="14"/>
                                        </p:tgtEl>
                                        <p:attrNameLst>
                                          <p:attrName>ppt_x</p:attrName>
                                          <p:attrName>ppt_y</p:attrName>
                                        </p:attrNameLst>
                                      </p:cBhvr>
                                      <p:rCtr x="-15" y="-195"/>
                                    </p:animMotion>
                                  </p:childTnLst>
                                </p:cTn>
                              </p:par>
                              <p:par>
                                <p:cTn id="13" presetID="0" presetClass="path" presetSubtype="0" accel="50000" decel="50000" fill="hold" nodeType="withEffect">
                                  <p:stCondLst>
                                    <p:cond delay="0"/>
                                  </p:stCondLst>
                                  <p:childTnLst>
                                    <p:animMotion origin="layout" path="M 2.77778E-6 -3.7037E-6 C 0.0184 -0.08611 0.03715 -0.17199 0.05173 -0.20509 C 0.06632 -0.23819 0.08177 -0.20185 0.0875 -0.20046 " pathEditMode="relative" rAng="0" ptsTypes="aaA">
                                      <p:cBhvr>
                                        <p:cTn id="14" dur="2000" fill="hold"/>
                                        <p:tgtEl>
                                          <p:spTgt spid="29"/>
                                        </p:tgtEl>
                                        <p:attrNameLst>
                                          <p:attrName>ppt_x</p:attrName>
                                          <p:attrName>ppt_y</p:attrName>
                                        </p:attrNameLst>
                                      </p:cBhvr>
                                      <p:rCtr x="44" y="-119"/>
                                    </p:animMotion>
                                  </p:childTnLst>
                                </p:cTn>
                              </p:par>
                              <p:par>
                                <p:cTn id="15" presetID="0" presetClass="path" presetSubtype="0" accel="50000" decel="50000" fill="hold" nodeType="withEffect">
                                  <p:stCondLst>
                                    <p:cond delay="0"/>
                                  </p:stCondLst>
                                  <p:childTnLst>
                                    <p:animMotion origin="layout" path="M -4.44444E-6 2.96296E-6 C 0.07119 -0.09792 0.14237 -0.1956 0.21042 -0.24491 C 0.27848 -0.29422 0.34341 -0.29514 0.40834 -0.29584 " pathEditMode="relative" rAng="0" ptsTypes="aaA">
                                      <p:cBhvr>
                                        <p:cTn id="16" dur="2000" fill="hold"/>
                                        <p:tgtEl>
                                          <p:spTgt spid="32"/>
                                        </p:tgtEl>
                                        <p:attrNameLst>
                                          <p:attrName>ppt_x</p:attrName>
                                          <p:attrName>ppt_y</p:attrName>
                                        </p:attrNameLst>
                                      </p:cBhvr>
                                      <p:rCtr x="204" y="-148"/>
                                    </p:animMotion>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500"/>
                                        <p:tgtEl>
                                          <p:spTgt spid="71"/>
                                        </p:tgtEl>
                                      </p:cBhvr>
                                    </p:animEffect>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nodeType="clickEffect">
                                  <p:stCondLst>
                                    <p:cond delay="0"/>
                                  </p:stCondLst>
                                  <p:childTnLst>
                                    <p:animMotion origin="layout" path="M 0.05625 -0.39028 C 0.07378 -0.32824 0.09166 -0.26574 0.08229 -0.20023 C 0.07309 -0.13472 0.0368 -0.0662 0.00086 0.00278 " pathEditMode="relative" rAng="0" ptsTypes="aaA">
                                      <p:cBhvr>
                                        <p:cTn id="24" dur="2000" fill="hold"/>
                                        <p:tgtEl>
                                          <p:spTgt spid="10"/>
                                        </p:tgtEl>
                                        <p:attrNameLst>
                                          <p:attrName>ppt_x</p:attrName>
                                          <p:attrName>ppt_y</p:attrName>
                                        </p:attrNameLst>
                                      </p:cBhvr>
                                      <p:rCtr x="-10" y="197"/>
                                    </p:animMotion>
                                  </p:childTnLst>
                                </p:cTn>
                              </p:par>
                              <p:par>
                                <p:cTn id="25" presetID="0" presetClass="path" presetSubtype="0" accel="50000" decel="50000" fill="hold" nodeType="withEffect">
                                  <p:stCondLst>
                                    <p:cond delay="0"/>
                                  </p:stCondLst>
                                  <p:childTnLst>
                                    <p:animMotion origin="layout" path="M 0.00434 0.00556 C 0.05677 -0.09884 0.10937 -0.20278 0.11788 -0.28472 C 0.12639 -0.36667 0.0908 -0.42662 0.05538 -0.48611 " pathEditMode="relative" rAng="0" ptsTypes="aaA">
                                      <p:cBhvr>
                                        <p:cTn id="26" dur="2000" fill="hold"/>
                                        <p:tgtEl>
                                          <p:spTgt spid="9"/>
                                        </p:tgtEl>
                                        <p:attrNameLst>
                                          <p:attrName>ppt_x</p:attrName>
                                          <p:attrName>ppt_y</p:attrName>
                                        </p:attrNameLst>
                                      </p:cBhvr>
                                      <p:rCtr x="61" y="-246"/>
                                    </p:animMotion>
                                  </p:childTnLst>
                                </p:cTn>
                              </p:par>
                              <p:par>
                                <p:cTn id="27" presetID="0" presetClass="path" presetSubtype="0" accel="50000" decel="50000" fill="hold" nodeType="withEffect">
                                  <p:stCondLst>
                                    <p:cond delay="0"/>
                                  </p:stCondLst>
                                  <p:childTnLst>
                                    <p:animMotion origin="layout" path="M -3.33333E-6 4.07407E-6 C -0.00711 -0.10926 -0.01423 -0.21783 -0.04479 -0.29885 C -0.07534 -0.37987 -0.12934 -0.43334 -0.18333 -0.48612 " pathEditMode="relative" rAng="0" ptsTypes="aaA">
                                      <p:cBhvr>
                                        <p:cTn id="28" dur="2000" fill="hold"/>
                                        <p:tgtEl>
                                          <p:spTgt spid="13"/>
                                        </p:tgtEl>
                                        <p:attrNameLst>
                                          <p:attrName>ppt_x</p:attrName>
                                          <p:attrName>ppt_y</p:attrName>
                                        </p:attrNameLst>
                                      </p:cBhvr>
                                      <p:rCtr x="-92" y="-243"/>
                                    </p:animMotion>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nodeType="clickEffect">
                                  <p:stCondLst>
                                    <p:cond delay="0"/>
                                  </p:stCondLst>
                                  <p:childTnLst>
                                    <p:animMotion origin="layout" path="M -0.03195 -0.37639 C -0.00261 -0.31991 0.02691 -0.2632 0.03316 -0.20046 C 0.03941 -0.13773 0.02222 -0.06898 0.00538 1.85185E-6 " pathEditMode="relative" rAng="0" ptsTypes="aaA">
                                      <p:cBhvr>
                                        <p:cTn id="32" dur="2000" fill="hold"/>
                                        <p:tgtEl>
                                          <p:spTgt spid="27"/>
                                        </p:tgtEl>
                                        <p:attrNameLst>
                                          <p:attrName>ppt_x</p:attrName>
                                          <p:attrName>ppt_y</p:attrName>
                                        </p:attrNameLst>
                                      </p:cBhvr>
                                      <p:rCtr x="36" y="188"/>
                                    </p:animMotion>
                                  </p:childTnLst>
                                </p:cTn>
                              </p:par>
                              <p:par>
                                <p:cTn id="33" presetID="0" presetClass="path" presetSubtype="0" accel="50000" decel="50000" fill="hold" nodeType="withEffect">
                                  <p:stCondLst>
                                    <p:cond delay="0"/>
                                  </p:stCondLst>
                                  <p:childTnLst>
                                    <p:animMotion origin="layout" path="M -0.00104 0.00417 C -0.03455 -0.05416 -0.06788 -0.11203 -0.07292 -0.19143 C -0.07795 -0.27083 -0.05504 -0.37175 -0.03195 -0.47222 " pathEditMode="relative" rAng="0" ptsTypes="aaA">
                                      <p:cBhvr>
                                        <p:cTn id="34" dur="2000" fill="hold"/>
                                        <p:tgtEl>
                                          <p:spTgt spid="28"/>
                                        </p:tgtEl>
                                        <p:attrNameLst>
                                          <p:attrName>ppt_x</p:attrName>
                                          <p:attrName>ppt_y</p:attrName>
                                        </p:attrNameLst>
                                      </p:cBhvr>
                                      <p:rCtr x="-39" y="-238"/>
                                    </p:animMotion>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ppt_w</p:attrName>
                                        </p:attrNameLst>
                                      </p:cBhvr>
                                      <p:tavLst>
                                        <p:tav tm="0">
                                          <p:val>
                                            <p:fltVal val="0"/>
                                          </p:val>
                                        </p:tav>
                                        <p:tav tm="100000">
                                          <p:val>
                                            <p:strVal val="#ppt_w"/>
                                          </p:val>
                                        </p:tav>
                                      </p:tavLst>
                                    </p:anim>
                                    <p:anim calcmode="lin" valueType="num">
                                      <p:cBhvr>
                                        <p:cTn id="40" dur="500" fill="hold"/>
                                        <p:tgtEl>
                                          <p:spTgt spid="4"/>
                                        </p:tgtEl>
                                        <p:attrNameLst>
                                          <p:attrName>ppt_h</p:attrName>
                                        </p:attrNameLst>
                                      </p:cBhvr>
                                      <p:tavLst>
                                        <p:tav tm="0">
                                          <p:val>
                                            <p:fltVal val="0"/>
                                          </p:val>
                                        </p:tav>
                                        <p:tav tm="100000">
                                          <p:val>
                                            <p:strVal val="#ppt_h"/>
                                          </p:val>
                                        </p:tav>
                                      </p:tavLst>
                                    </p:anim>
                                    <p:animEffect transition="in" filter="fade">
                                      <p:cBhvr>
                                        <p:cTn id="41" dur="500"/>
                                        <p:tgtEl>
                                          <p:spTgt spid="4"/>
                                        </p:tgtEl>
                                      </p:cBhvr>
                                    </p:animEffect>
                                  </p:childTnLst>
                                </p:cTn>
                              </p:par>
                              <p:par>
                                <p:cTn id="42" presetID="53" presetClass="entr" presetSubtype="0"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p:cTn id="44" dur="500" fill="hold"/>
                                        <p:tgtEl>
                                          <p:spTgt spid="3"/>
                                        </p:tgtEl>
                                        <p:attrNameLst>
                                          <p:attrName>ppt_w</p:attrName>
                                        </p:attrNameLst>
                                      </p:cBhvr>
                                      <p:tavLst>
                                        <p:tav tm="0">
                                          <p:val>
                                            <p:fltVal val="0"/>
                                          </p:val>
                                        </p:tav>
                                        <p:tav tm="100000">
                                          <p:val>
                                            <p:strVal val="#ppt_w"/>
                                          </p:val>
                                        </p:tav>
                                      </p:tavLst>
                                    </p:anim>
                                    <p:anim calcmode="lin" valueType="num">
                                      <p:cBhvr>
                                        <p:cTn id="45" dur="500" fill="hold"/>
                                        <p:tgtEl>
                                          <p:spTgt spid="3"/>
                                        </p:tgtEl>
                                        <p:attrNameLst>
                                          <p:attrName>ppt_h</p:attrName>
                                        </p:attrNameLst>
                                      </p:cBhvr>
                                      <p:tavLst>
                                        <p:tav tm="0">
                                          <p:val>
                                            <p:fltVal val="0"/>
                                          </p:val>
                                        </p:tav>
                                        <p:tav tm="100000">
                                          <p:val>
                                            <p:strVal val="#ppt_h"/>
                                          </p:val>
                                        </p:tav>
                                      </p:tavLst>
                                    </p:anim>
                                    <p:animEffect transition="in" filter="fade">
                                      <p:cBhvr>
                                        <p:cTn id="46" dur="500"/>
                                        <p:tgtEl>
                                          <p:spTgt spid="3"/>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childTnLst>
                          </p:cTn>
                        </p:par>
                        <p:par>
                          <p:cTn id="54" fill="hold">
                            <p:stCondLst>
                              <p:cond delay="1000"/>
                            </p:stCondLst>
                            <p:childTnLst>
                              <p:par>
                                <p:cTn id="55" presetID="53" presetClass="entr" presetSubtype="0" fill="hold" nodeType="afterEffect">
                                  <p:stCondLst>
                                    <p:cond delay="0"/>
                                  </p:stCondLst>
                                  <p:childTnLst>
                                    <p:set>
                                      <p:cBhvr>
                                        <p:cTn id="56" dur="1" fill="hold">
                                          <p:stCondLst>
                                            <p:cond delay="0"/>
                                          </p:stCondLst>
                                        </p:cTn>
                                        <p:tgtEl>
                                          <p:spTgt spid="35"/>
                                        </p:tgtEl>
                                        <p:attrNameLst>
                                          <p:attrName>style.visibility</p:attrName>
                                        </p:attrNameLst>
                                      </p:cBhvr>
                                      <p:to>
                                        <p:strVal val="visible"/>
                                      </p:to>
                                    </p:set>
                                    <p:anim calcmode="lin" valueType="num">
                                      <p:cBhvr>
                                        <p:cTn id="57" dur="500" fill="hold"/>
                                        <p:tgtEl>
                                          <p:spTgt spid="35"/>
                                        </p:tgtEl>
                                        <p:attrNameLst>
                                          <p:attrName>ppt_w</p:attrName>
                                        </p:attrNameLst>
                                      </p:cBhvr>
                                      <p:tavLst>
                                        <p:tav tm="0">
                                          <p:val>
                                            <p:fltVal val="0"/>
                                          </p:val>
                                        </p:tav>
                                        <p:tav tm="100000">
                                          <p:val>
                                            <p:strVal val="#ppt_w"/>
                                          </p:val>
                                        </p:tav>
                                      </p:tavLst>
                                    </p:anim>
                                    <p:anim calcmode="lin" valueType="num">
                                      <p:cBhvr>
                                        <p:cTn id="58" dur="500" fill="hold"/>
                                        <p:tgtEl>
                                          <p:spTgt spid="35"/>
                                        </p:tgtEl>
                                        <p:attrNameLst>
                                          <p:attrName>ppt_h</p:attrName>
                                        </p:attrNameLst>
                                      </p:cBhvr>
                                      <p:tavLst>
                                        <p:tav tm="0">
                                          <p:val>
                                            <p:fltVal val="0"/>
                                          </p:val>
                                        </p:tav>
                                        <p:tav tm="100000">
                                          <p:val>
                                            <p:strVal val="#ppt_h"/>
                                          </p:val>
                                        </p:tav>
                                      </p:tavLst>
                                    </p:anim>
                                    <p:animEffect transition="in" filter="fade">
                                      <p:cBhvr>
                                        <p:cTn id="5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Demo</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Leverage </a:t>
            </a:r>
            <a:r>
              <a:rPr smtClean="0"/>
              <a:t>the Platform</a:t>
            </a:r>
            <a:endParaRPr lang="en-US" dirty="0"/>
          </a:p>
        </p:txBody>
      </p:sp>
      <p:sp>
        <p:nvSpPr>
          <p:cNvPr id="3" name="Content Placeholder 2"/>
          <p:cNvSpPr>
            <a:spLocks noGrp="1"/>
          </p:cNvSpPr>
          <p:nvPr>
            <p:ph idx="1"/>
          </p:nvPr>
        </p:nvSpPr>
        <p:spPr>
          <a:xfrm>
            <a:off x="381000" y="1412875"/>
            <a:ext cx="8382000" cy="4370427"/>
          </a:xfrm>
        </p:spPr>
        <p:txBody>
          <a:bodyPr>
            <a:normAutofit fontScale="92500" lnSpcReduction="10000"/>
          </a:bodyPr>
          <a:lstStyle/>
          <a:p>
            <a:r>
              <a:rPr lang="en-US" dirty="0" smtClean="0"/>
              <a:t>Rich functionality in IIS7</a:t>
            </a:r>
          </a:p>
          <a:p>
            <a:pPr lvl="1"/>
            <a:r>
              <a:rPr lang="en-US" dirty="0" smtClean="0"/>
              <a:t>Included modules such as Membership</a:t>
            </a:r>
          </a:p>
          <a:p>
            <a:pPr lvl="1"/>
            <a:r>
              <a:rPr lang="en-US" dirty="0" smtClean="0"/>
              <a:t>Add-on modules from http://IIS.net</a:t>
            </a:r>
          </a:p>
          <a:p>
            <a:r>
              <a:rPr lang="en-US" dirty="0" smtClean="0"/>
              <a:t>SQL Server 2005 Driver for PHP</a:t>
            </a:r>
          </a:p>
          <a:p>
            <a:r>
              <a:rPr lang="en-US" dirty="0" smtClean="0"/>
              <a:t>Other Windows Applications</a:t>
            </a:r>
          </a:p>
          <a:p>
            <a:pPr lvl="1"/>
            <a:r>
              <a:rPr lang="en-US" dirty="0" smtClean="0"/>
              <a:t>Active Directory</a:t>
            </a:r>
          </a:p>
          <a:p>
            <a:pPr lvl="1"/>
            <a:r>
              <a:rPr lang="en-US" dirty="0" smtClean="0"/>
              <a:t>Exchange</a:t>
            </a:r>
          </a:p>
          <a:p>
            <a:pPr lvl="1"/>
            <a:r>
              <a:rPr lang="en-US" dirty="0" smtClean="0"/>
              <a:t>SharePoint</a:t>
            </a:r>
          </a:p>
          <a:p>
            <a:pPr lvl="1"/>
            <a:r>
              <a:rPr lang="en-US" dirty="0" smtClean="0"/>
              <a:t>Office</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Add-On Modules</a:t>
            </a:r>
            <a:endParaRPr lang="en-US" dirty="0"/>
          </a:p>
        </p:txBody>
      </p:sp>
      <p:sp>
        <p:nvSpPr>
          <p:cNvPr id="3" name="Content Placeholder 2"/>
          <p:cNvSpPr>
            <a:spLocks noGrp="1"/>
          </p:cNvSpPr>
          <p:nvPr>
            <p:ph idx="1"/>
          </p:nvPr>
        </p:nvSpPr>
        <p:spPr>
          <a:xfrm>
            <a:off x="381000" y="1412875"/>
            <a:ext cx="8382000" cy="4912114"/>
          </a:xfrm>
        </p:spPr>
        <p:txBody>
          <a:bodyPr>
            <a:normAutofit fontScale="92500" lnSpcReduction="10000"/>
          </a:bodyPr>
          <a:lstStyle/>
          <a:p>
            <a:r>
              <a:rPr lang="en-US" dirty="0" smtClean="0"/>
              <a:t>Publishing</a:t>
            </a:r>
          </a:p>
          <a:p>
            <a:pPr lvl="1"/>
            <a:r>
              <a:rPr lang="en-US" dirty="0" err="1" smtClean="0"/>
              <a:t>WebDAV</a:t>
            </a:r>
            <a:r>
              <a:rPr lang="en-US" dirty="0" smtClean="0"/>
              <a:t> - Released</a:t>
            </a:r>
          </a:p>
          <a:p>
            <a:pPr lvl="1"/>
            <a:r>
              <a:rPr lang="en-US" dirty="0" smtClean="0"/>
              <a:t>FTP7 - Released</a:t>
            </a:r>
          </a:p>
          <a:p>
            <a:pPr lvl="1"/>
            <a:r>
              <a:rPr lang="en-US" dirty="0" err="1" smtClean="0"/>
              <a:t>Frontpage</a:t>
            </a:r>
            <a:r>
              <a:rPr lang="en-US" dirty="0" smtClean="0"/>
              <a:t> Server Extensions - Released</a:t>
            </a:r>
          </a:p>
          <a:p>
            <a:endParaRPr lang="en-US" dirty="0" smtClean="0"/>
          </a:p>
          <a:p>
            <a:r>
              <a:rPr lang="en-US" dirty="0" smtClean="0"/>
              <a:t>Media Pack</a:t>
            </a:r>
          </a:p>
          <a:p>
            <a:pPr lvl="1"/>
            <a:r>
              <a:rPr lang="en-US" dirty="0" err="1" smtClean="0"/>
              <a:t>BitRate</a:t>
            </a:r>
            <a:r>
              <a:rPr lang="en-US" dirty="0" smtClean="0"/>
              <a:t> Throttling – Go Live</a:t>
            </a:r>
          </a:p>
          <a:p>
            <a:pPr lvl="1"/>
            <a:r>
              <a:rPr lang="en-US" dirty="0" smtClean="0"/>
              <a:t>Playlists - CTP</a:t>
            </a:r>
          </a:p>
          <a:p>
            <a:pPr lvl="1"/>
            <a:endParaRPr lang="en-US" dirty="0" smtClean="0"/>
          </a:p>
          <a:p>
            <a:r>
              <a:rPr lang="en-US" dirty="0" smtClean="0"/>
              <a:t>Other modules to come…</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IIS and PHP resources</a:t>
            </a:r>
            <a:endParaRPr lang="en-US" dirty="0"/>
          </a:p>
        </p:txBody>
      </p:sp>
      <p:sp>
        <p:nvSpPr>
          <p:cNvPr id="3" name="Content Placeholder 2"/>
          <p:cNvSpPr>
            <a:spLocks noGrp="1"/>
          </p:cNvSpPr>
          <p:nvPr>
            <p:ph idx="1"/>
          </p:nvPr>
        </p:nvSpPr>
        <p:spPr>
          <a:xfrm>
            <a:off x="381000" y="1412875"/>
            <a:ext cx="8382000" cy="4912114"/>
          </a:xfrm>
        </p:spPr>
        <p:txBody>
          <a:bodyPr>
            <a:normAutofit/>
          </a:bodyPr>
          <a:lstStyle/>
          <a:p>
            <a:pPr>
              <a:defRPr/>
            </a:pPr>
            <a:r>
              <a:rPr lang="en-US" dirty="0"/>
              <a:t>IIS Authentication </a:t>
            </a:r>
            <a:r>
              <a:rPr lang="en-US" dirty="0" err="1"/>
              <a:t>plugin</a:t>
            </a:r>
            <a:r>
              <a:rPr lang="en-US" dirty="0"/>
              <a:t> for the </a:t>
            </a:r>
            <a:r>
              <a:rPr lang="en-US" dirty="0" err="1"/>
              <a:t>Wordpress</a:t>
            </a:r>
            <a:r>
              <a:rPr lang="en-US" dirty="0"/>
              <a:t> PHP blogging engine</a:t>
            </a:r>
          </a:p>
          <a:p>
            <a:pPr lvl="1">
              <a:defRPr/>
            </a:pPr>
            <a:r>
              <a:rPr lang="en-US" dirty="0">
                <a:hlinkClick r:id="rId3"/>
              </a:rPr>
              <a:t>http://tinyurl.com/ytwndt</a:t>
            </a:r>
            <a:endParaRPr lang="en-US" dirty="0"/>
          </a:p>
          <a:p>
            <a:r>
              <a:rPr lang="en-US" dirty="0" smtClean="0"/>
              <a:t>Installing PHP apps on IIS7</a:t>
            </a:r>
          </a:p>
          <a:p>
            <a:pPr lvl="1"/>
            <a:r>
              <a:rPr lang="en-US" dirty="0" smtClean="0">
                <a:hlinkClick r:id="rId4"/>
              </a:rPr>
              <a:t>http://channel9.msdn.com/Showpost.aspx?postid=356242</a:t>
            </a:r>
            <a:endParaRPr lang="en-US" dirty="0" smtClean="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SQL Server 2005 driver for PHP</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smtClean="0"/>
              <a:t>SQL Server 2005 Driver for PHP</a:t>
            </a:r>
            <a:endParaRPr lang="en-US" dirty="0"/>
          </a:p>
        </p:txBody>
      </p:sp>
      <p:sp>
        <p:nvSpPr>
          <p:cNvPr id="6" name="Text Placeholder 5"/>
          <p:cNvSpPr>
            <a:spLocks noGrp="1"/>
          </p:cNvSpPr>
          <p:nvPr>
            <p:ph idx="1"/>
          </p:nvPr>
        </p:nvSpPr>
        <p:spPr/>
        <p:txBody>
          <a:bodyPr>
            <a:normAutofit fontScale="85000" lnSpcReduction="20000"/>
          </a:bodyPr>
          <a:lstStyle/>
          <a:p>
            <a:r>
              <a:rPr lang="en-US" sz="2800" dirty="0" smtClean="0"/>
              <a:t>Goal: Provide robust, scalable, and reliable SQL Server connectivity for PHP developers targeting the Windows platform</a:t>
            </a:r>
          </a:p>
          <a:p>
            <a:endParaRPr lang="en-US" sz="2800" dirty="0" smtClean="0"/>
          </a:p>
          <a:p>
            <a:r>
              <a:rPr lang="en-US" sz="2800" dirty="0" smtClean="0"/>
              <a:t>Enterprise “abilities” to PHP/SQL Server </a:t>
            </a:r>
            <a:r>
              <a:rPr lang="en-US" sz="2800" dirty="0" err="1" smtClean="0"/>
              <a:t>Devs</a:t>
            </a:r>
            <a:r>
              <a:rPr lang="en-US" sz="2800" dirty="0" smtClean="0"/>
              <a:t>.</a:t>
            </a:r>
          </a:p>
          <a:p>
            <a:pPr lvl="1"/>
            <a:r>
              <a:rPr lang="en-US" sz="2400" dirty="0" smtClean="0"/>
              <a:t>Reliability</a:t>
            </a:r>
          </a:p>
          <a:p>
            <a:pPr lvl="1"/>
            <a:r>
              <a:rPr lang="en-US" sz="2400" dirty="0" smtClean="0"/>
              <a:t>Scalability</a:t>
            </a:r>
          </a:p>
          <a:p>
            <a:pPr lvl="1"/>
            <a:r>
              <a:rPr lang="en-US" sz="2400" dirty="0" smtClean="0"/>
              <a:t>Maintainability</a:t>
            </a:r>
          </a:p>
          <a:p>
            <a:pPr lvl="1"/>
            <a:endParaRPr lang="en-US" sz="2400" dirty="0" smtClean="0"/>
          </a:p>
          <a:p>
            <a:r>
              <a:rPr lang="en-US" sz="2800" dirty="0" smtClean="0"/>
              <a:t>Base the PHP driver's API on existing data patterns</a:t>
            </a:r>
          </a:p>
          <a:p>
            <a:pPr lvl="1"/>
            <a:r>
              <a:rPr lang="en-US" sz="2400" dirty="0" smtClean="0"/>
              <a:t>API changes made based on community feedback during beta</a:t>
            </a:r>
          </a:p>
          <a:p>
            <a:pPr lvl="1"/>
            <a:r>
              <a:rPr lang="en-US" sz="2400" dirty="0" smtClean="0"/>
              <a:t>For more info, see the team blog </a:t>
            </a:r>
            <a:r>
              <a:rPr lang="en-US" sz="2400" u="sng" dirty="0" smtClean="0">
                <a:hlinkClick r:id="rId3"/>
              </a:rPr>
              <a:t>http://blogs.msdn.com/sqlphp</a:t>
            </a:r>
            <a:endParaRPr lang="en-US" sz="2400" u="sng" dirty="0" smtClean="0"/>
          </a:p>
          <a:p>
            <a:r>
              <a:rPr lang="en-US" u="sng" dirty="0" smtClean="0"/>
              <a:t>Version 1.0 Released July 2008!</a:t>
            </a:r>
            <a:endParaRPr 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Demo</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Who Am I?</a:t>
            </a:r>
            <a:br>
              <a:rPr lang="en-US" dirty="0" smtClean="0"/>
            </a:br>
            <a:endParaRPr lang="en-US" dirty="0"/>
          </a:p>
        </p:txBody>
      </p:sp>
      <p:sp>
        <p:nvSpPr>
          <p:cNvPr id="3" name="Subtitle 2"/>
          <p:cNvSpPr>
            <a:spLocks noGrp="1"/>
          </p:cNvSpPr>
          <p:nvPr>
            <p:ph type="subTitle" idx="1"/>
          </p:nvPr>
        </p:nvSpPr>
        <p:spPr>
          <a:xfrm>
            <a:off x="685800" y="3962400"/>
            <a:ext cx="7696200" cy="3200400"/>
          </a:xfrm>
        </p:spPr>
        <p:txBody>
          <a:bodyPr>
            <a:normAutofit/>
          </a:bodyPr>
          <a:lstStyle/>
          <a:p>
            <a:pPr lvl="0">
              <a:tabLst>
                <a:tab pos="1371600" algn="ctr"/>
                <a:tab pos="7426325" algn="r"/>
              </a:tabLst>
              <a:defRPr/>
            </a:pPr>
            <a:r>
              <a:rPr lang="en-US" sz="4000" dirty="0" smtClean="0"/>
              <a:t>Peter Laudati</a:t>
            </a:r>
          </a:p>
          <a:p>
            <a:pPr lvl="0">
              <a:tabLst>
                <a:tab pos="1371600" algn="ctr"/>
                <a:tab pos="7426325" algn="r"/>
              </a:tabLst>
              <a:defRPr/>
            </a:pPr>
            <a:r>
              <a:rPr lang="en-US" b="1" dirty="0" smtClean="0"/>
              <a:t>Developer Evangelist – NJ/NY/CT</a:t>
            </a:r>
          </a:p>
          <a:p>
            <a:pPr lvl="0">
              <a:tabLst>
                <a:tab pos="1371600" algn="ctr"/>
                <a:tab pos="7426325" algn="r"/>
              </a:tabLst>
              <a:defRPr/>
            </a:pPr>
            <a:r>
              <a:rPr lang="en-US" b="1" dirty="0" smtClean="0"/>
              <a:t>Microsoft Corporation</a:t>
            </a:r>
          </a:p>
          <a:p>
            <a:pPr lvl="0">
              <a:tabLst>
                <a:tab pos="1371600" algn="ctr"/>
                <a:tab pos="7426325" algn="r"/>
              </a:tabLst>
              <a:defRPr/>
            </a:pPr>
            <a:r>
              <a:rPr lang="en-US" sz="2400" b="1" i="1" dirty="0" smtClean="0"/>
              <a:t>peterlau@microsoft.com</a:t>
            </a:r>
          </a:p>
          <a:p>
            <a:pPr lvl="0">
              <a:tabLst>
                <a:tab pos="1371600" algn="ctr"/>
                <a:tab pos="7426325" algn="r"/>
              </a:tabLst>
              <a:defRPr/>
            </a:pPr>
            <a:r>
              <a:rPr lang="en-US" sz="2400" b="1" i="1" dirty="0" smtClean="0"/>
              <a:t>Borg Collective ID: X914BZ01</a:t>
            </a:r>
          </a:p>
          <a:p>
            <a:endParaRPr lang="en-US" dirty="0" smtClean="0"/>
          </a:p>
        </p:txBody>
      </p:sp>
      <p:pic>
        <p:nvPicPr>
          <p:cNvPr id="6" name="Picture 5" descr="PeterInThePost.jpg"/>
          <p:cNvPicPr>
            <a:picLocks noChangeAspect="1"/>
          </p:cNvPicPr>
          <p:nvPr/>
        </p:nvPicPr>
        <p:blipFill>
          <a:blip r:embed="rId3"/>
          <a:stretch>
            <a:fillRect/>
          </a:stretch>
        </p:blipFill>
        <p:spPr>
          <a:xfrm>
            <a:off x="6096000" y="228600"/>
            <a:ext cx="2847975" cy="3839966"/>
          </a:xfrm>
          <a:prstGeom prst="rect">
            <a:avLst/>
          </a:prstGeom>
        </p:spPr>
      </p:pic>
      <p:pic>
        <p:nvPicPr>
          <p:cNvPr id="7" name="Picture 6" descr="PeterMay2003.jpg"/>
          <p:cNvPicPr>
            <a:picLocks noChangeAspect="1"/>
          </p:cNvPicPr>
          <p:nvPr/>
        </p:nvPicPr>
        <p:blipFill>
          <a:blip r:embed="rId4"/>
          <a:stretch>
            <a:fillRect/>
          </a:stretch>
        </p:blipFill>
        <p:spPr>
          <a:xfrm>
            <a:off x="152401" y="838200"/>
            <a:ext cx="2876430" cy="31241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ASP.NET AJAX and PHP</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127000" y="127000"/>
            <a:ext cx="8870950" cy="701675"/>
          </a:xfrm>
        </p:spPr>
        <p:txBody>
          <a:bodyPr>
            <a:normAutofit fontScale="90000"/>
          </a:bodyPr>
          <a:lstStyle/>
          <a:p>
            <a:pPr eaLnBrk="1" hangingPunct="1">
              <a:defRPr/>
            </a:pPr>
            <a:r>
              <a:rPr lang="en-US" dirty="0" smtClean="0"/>
              <a:t>What is AJAX?</a:t>
            </a:r>
            <a:endParaRPr lang="en-US" sz="3600" dirty="0" smtClean="0">
              <a:solidFill>
                <a:schemeClr val="accent1"/>
              </a:solidFill>
            </a:endParaRPr>
          </a:p>
        </p:txBody>
      </p:sp>
      <p:sp>
        <p:nvSpPr>
          <p:cNvPr id="145411" name="Rectangle 3"/>
          <p:cNvSpPr>
            <a:spLocks noGrp="1" noChangeArrowheads="1"/>
          </p:cNvSpPr>
          <p:nvPr>
            <p:ph type="body" idx="1"/>
          </p:nvPr>
        </p:nvSpPr>
        <p:spPr>
          <a:xfrm>
            <a:off x="107950" y="1584325"/>
            <a:ext cx="8915400" cy="2160588"/>
          </a:xfrm>
        </p:spPr>
        <p:txBody>
          <a:bodyPr>
            <a:normAutofit lnSpcReduction="10000"/>
          </a:bodyPr>
          <a:lstStyle/>
          <a:p>
            <a:pPr eaLnBrk="1" hangingPunct="1">
              <a:defRPr/>
            </a:pPr>
            <a:r>
              <a:rPr lang="en-US" b="1" dirty="0" smtClean="0"/>
              <a:t>A</a:t>
            </a:r>
            <a:r>
              <a:rPr lang="en-US" dirty="0" smtClean="0"/>
              <a:t>synchronous </a:t>
            </a:r>
            <a:r>
              <a:rPr lang="en-US" b="1" dirty="0" smtClean="0"/>
              <a:t>J</a:t>
            </a:r>
            <a:r>
              <a:rPr lang="en-US" dirty="0" smtClean="0"/>
              <a:t>avaScript </a:t>
            </a:r>
            <a:r>
              <a:rPr lang="en-US" b="1" dirty="0" smtClean="0"/>
              <a:t>A</a:t>
            </a:r>
            <a:r>
              <a:rPr lang="en-US" dirty="0" smtClean="0"/>
              <a:t>nd </a:t>
            </a:r>
            <a:r>
              <a:rPr lang="en-US" b="1" dirty="0" smtClean="0"/>
              <a:t>X</a:t>
            </a:r>
            <a:r>
              <a:rPr lang="en-US" dirty="0" smtClean="0"/>
              <a:t>ML</a:t>
            </a:r>
          </a:p>
          <a:p>
            <a:pPr eaLnBrk="1" hangingPunct="1">
              <a:defRPr/>
            </a:pPr>
            <a:endParaRPr lang="en-US" dirty="0" smtClean="0"/>
          </a:p>
          <a:p>
            <a:pPr eaLnBrk="1" hangingPunct="1">
              <a:defRPr/>
            </a:pPr>
            <a:r>
              <a:rPr lang="en-US" dirty="0" smtClean="0"/>
              <a:t>Client/server communication without loading a new page</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127000"/>
            <a:ext cx="8870950" cy="1311275"/>
          </a:xfrm>
        </p:spPr>
        <p:txBody>
          <a:bodyPr>
            <a:normAutofit fontScale="90000"/>
          </a:bodyPr>
          <a:lstStyle/>
          <a:p>
            <a:pPr eaLnBrk="1" hangingPunct="1">
              <a:defRPr/>
            </a:pPr>
            <a:r>
              <a:rPr lang="en-US" dirty="0" smtClean="0"/>
              <a:t>What else does AJAX sometimes mean?</a:t>
            </a:r>
          </a:p>
        </p:txBody>
      </p:sp>
      <p:sp>
        <p:nvSpPr>
          <p:cNvPr id="3" name="Content Placeholder 2"/>
          <p:cNvSpPr>
            <a:spLocks noGrp="1"/>
          </p:cNvSpPr>
          <p:nvPr>
            <p:ph idx="1"/>
          </p:nvPr>
        </p:nvSpPr>
        <p:spPr>
          <a:xfrm>
            <a:off x="107950" y="1584325"/>
            <a:ext cx="8915400" cy="4819650"/>
          </a:xfrm>
        </p:spPr>
        <p:txBody>
          <a:bodyPr>
            <a:normAutofit lnSpcReduction="10000"/>
          </a:bodyPr>
          <a:lstStyle/>
          <a:p>
            <a:pPr eaLnBrk="1" hangingPunct="1">
              <a:defRPr/>
            </a:pPr>
            <a:r>
              <a:rPr lang="en-US" dirty="0" smtClean="0"/>
              <a:t>DHTML: HTML + JavaScript behavior</a:t>
            </a:r>
          </a:p>
          <a:p>
            <a:pPr lvl="1" eaLnBrk="1" hangingPunct="1">
              <a:defRPr/>
            </a:pPr>
            <a:r>
              <a:rPr lang="en-US" dirty="0" smtClean="0"/>
              <a:t>Animations</a:t>
            </a:r>
          </a:p>
          <a:p>
            <a:pPr lvl="1" eaLnBrk="1" hangingPunct="1">
              <a:defRPr/>
            </a:pPr>
            <a:r>
              <a:rPr lang="en-US" dirty="0" smtClean="0"/>
              <a:t>Drag/drop</a:t>
            </a:r>
          </a:p>
          <a:p>
            <a:pPr lvl="1" eaLnBrk="1" hangingPunct="1">
              <a:defRPr/>
            </a:pPr>
            <a:r>
              <a:rPr lang="en-US" dirty="0" smtClean="0"/>
              <a:t>Show/hide details</a:t>
            </a:r>
          </a:p>
          <a:p>
            <a:pPr eaLnBrk="1" hangingPunct="1">
              <a:defRPr/>
            </a:pPr>
            <a:r>
              <a:rPr lang="en-US" dirty="0" smtClean="0"/>
              <a:t>Partial page updates</a:t>
            </a:r>
          </a:p>
          <a:p>
            <a:pPr lvl="1" eaLnBrk="1" hangingPunct="1">
              <a:defRPr/>
            </a:pPr>
            <a:r>
              <a:rPr lang="en-US" dirty="0" smtClean="0"/>
              <a:t>Replace part of the page with UI from the server</a:t>
            </a:r>
          </a:p>
          <a:p>
            <a:pPr lvl="1" eaLnBrk="1" hangingPunct="1">
              <a:defRPr/>
            </a:pPr>
            <a:r>
              <a:rPr lang="en-US" dirty="0" smtClean="0"/>
              <a:t>Stock ticker, news headlines</a:t>
            </a:r>
          </a:p>
          <a:p>
            <a:pPr lvl="1" eaLnBrk="1" hangingPunct="1">
              <a:defRPr/>
            </a:pPr>
            <a:r>
              <a:rPr lang="en-US" dirty="0" smtClean="0"/>
              <a:t>Often with a timer</a:t>
            </a:r>
          </a:p>
          <a:p>
            <a:pPr eaLnBrk="1" hangingPunct="1">
              <a:defRPr/>
            </a:pPr>
            <a:r>
              <a:rPr lang="en-US" dirty="0" smtClean="0"/>
              <a:t>AJA*: XML, HTML, text, JSON</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What is ASP.NET AJAX?</a:t>
            </a:r>
          </a:p>
        </p:txBody>
      </p:sp>
      <p:sp>
        <p:nvSpPr>
          <p:cNvPr id="3" name="Content Placeholder 2"/>
          <p:cNvSpPr>
            <a:spLocks noGrp="1"/>
          </p:cNvSpPr>
          <p:nvPr>
            <p:ph idx="1"/>
          </p:nvPr>
        </p:nvSpPr>
        <p:spPr>
          <a:xfrm>
            <a:off x="107950" y="1584325"/>
            <a:ext cx="8915400" cy="4173538"/>
          </a:xfrm>
        </p:spPr>
        <p:txBody>
          <a:bodyPr>
            <a:normAutofit lnSpcReduction="10000"/>
          </a:bodyPr>
          <a:lstStyle/>
          <a:p>
            <a:pPr eaLnBrk="1" hangingPunct="1">
              <a:defRPr/>
            </a:pPr>
            <a:r>
              <a:rPr lang="en-US" dirty="0" smtClean="0"/>
              <a:t>Microsoft AJAX Library</a:t>
            </a:r>
          </a:p>
          <a:p>
            <a:pPr lvl="1" eaLnBrk="1" hangingPunct="1">
              <a:defRPr/>
            </a:pPr>
            <a:r>
              <a:rPr lang="en-US" dirty="0" smtClean="0"/>
              <a:t>Cross-browser, cross-platform, cross-backend</a:t>
            </a:r>
          </a:p>
          <a:p>
            <a:pPr lvl="1" eaLnBrk="1" hangingPunct="1">
              <a:defRPr/>
            </a:pPr>
            <a:r>
              <a:rPr lang="en-US" dirty="0" smtClean="0"/>
              <a:t>Pure JavaScript</a:t>
            </a:r>
          </a:p>
          <a:p>
            <a:pPr eaLnBrk="1" hangingPunct="1">
              <a:defRPr/>
            </a:pPr>
            <a:r>
              <a:rPr lang="en-US" dirty="0" smtClean="0"/>
              <a:t>ASP.NET AJAX Extensions</a:t>
            </a:r>
          </a:p>
          <a:p>
            <a:pPr lvl="1" eaLnBrk="1" hangingPunct="1">
              <a:defRPr/>
            </a:pPr>
            <a:r>
              <a:rPr lang="en-US" dirty="0" smtClean="0"/>
              <a:t>ASP.NET-only server controls</a:t>
            </a:r>
          </a:p>
          <a:p>
            <a:pPr eaLnBrk="1" hangingPunct="1">
              <a:defRPr/>
            </a:pPr>
            <a:r>
              <a:rPr lang="en-US" dirty="0" smtClean="0"/>
              <a:t>AJAX Control Toolkit</a:t>
            </a:r>
          </a:p>
          <a:p>
            <a:pPr lvl="1" eaLnBrk="1" hangingPunct="1">
              <a:defRPr/>
            </a:pPr>
            <a:r>
              <a:rPr lang="en-US" dirty="0" smtClean="0"/>
              <a:t>Shared-source, community project, built on AJAX Extensions</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Microsoft AJAX Library</a:t>
            </a:r>
          </a:p>
        </p:txBody>
      </p:sp>
      <p:sp>
        <p:nvSpPr>
          <p:cNvPr id="4" name="Rectangle 4"/>
          <p:cNvSpPr>
            <a:spLocks noChangeArrowheads="1"/>
          </p:cNvSpPr>
          <p:nvPr/>
        </p:nvSpPr>
        <p:spPr bwMode="auto">
          <a:xfrm>
            <a:off x="2773363" y="2460625"/>
            <a:ext cx="3311525" cy="2809875"/>
          </a:xfrm>
          <a:prstGeom prst="rect">
            <a:avLst/>
          </a:prstGeom>
          <a:gradFill rotWithShape="0">
            <a:gsLst>
              <a:gs pos="0">
                <a:srgbClr val="91826A"/>
              </a:gs>
              <a:gs pos="50000">
                <a:srgbClr val="FDE3BA"/>
              </a:gs>
              <a:gs pos="100000">
                <a:srgbClr val="91826A"/>
              </a:gs>
            </a:gsLst>
            <a:lin ang="2700000" scaled="1"/>
          </a:gradFill>
          <a:ln w="12700">
            <a:noFill/>
            <a:miter lim="800000"/>
            <a:headEnd/>
            <a:tailEnd/>
          </a:ln>
        </p:spPr>
        <p:txBody>
          <a:bodyPr wrap="none" anchor="ctr"/>
          <a:lstStyle/>
          <a:p>
            <a:pPr>
              <a:defRPr/>
            </a:pPr>
            <a:endParaRPr lang="en-US">
              <a:solidFill>
                <a:schemeClr val="bg1"/>
              </a:solidFill>
              <a:effectLst>
                <a:outerShdw blurRad="38100" dist="38100" dir="2700000" algn="tl">
                  <a:srgbClr val="000000">
                    <a:alpha val="43137"/>
                  </a:srgbClr>
                </a:outerShdw>
              </a:effectLst>
              <a:cs typeface="+mn-cs"/>
            </a:endParaRPr>
          </a:p>
        </p:txBody>
      </p:sp>
      <p:sp>
        <p:nvSpPr>
          <p:cNvPr id="5" name="Text Box 5"/>
          <p:cNvSpPr txBox="1">
            <a:spLocks noChangeArrowheads="1"/>
          </p:cNvSpPr>
          <p:nvPr/>
        </p:nvSpPr>
        <p:spPr bwMode="auto">
          <a:xfrm>
            <a:off x="2773363" y="2460625"/>
            <a:ext cx="3311525" cy="338138"/>
          </a:xfrm>
          <a:prstGeom prst="rect">
            <a:avLst/>
          </a:prstGeom>
          <a:noFill/>
          <a:ln w="12700">
            <a:noFill/>
            <a:miter lim="800000"/>
            <a:headEnd/>
            <a:tailEnd/>
          </a:ln>
        </p:spPr>
        <p:txBody>
          <a:bodyPr>
            <a:spAutoFit/>
          </a:bodyPr>
          <a:lstStyle/>
          <a:p>
            <a:pPr>
              <a:spcBef>
                <a:spcPct val="50000"/>
              </a:spcBef>
              <a:defRPr/>
            </a:pPr>
            <a:r>
              <a:rPr lang="en-US" sz="1600">
                <a:solidFill>
                  <a:srgbClr val="7030A0"/>
                </a:solidFill>
                <a:effectLst>
                  <a:outerShdw blurRad="38100" dist="38100" dir="2700000" algn="tl">
                    <a:srgbClr val="000000">
                      <a:alpha val="43137"/>
                    </a:srgbClr>
                  </a:outerShdw>
                </a:effectLst>
                <a:cs typeface="+mn-cs"/>
              </a:rPr>
              <a:t>Microsoft AJAX Library</a:t>
            </a:r>
          </a:p>
        </p:txBody>
      </p:sp>
      <p:sp>
        <p:nvSpPr>
          <p:cNvPr id="6" name="AutoShape 6"/>
          <p:cNvSpPr>
            <a:spLocks noChangeArrowheads="1"/>
          </p:cNvSpPr>
          <p:nvPr/>
        </p:nvSpPr>
        <p:spPr bwMode="auto">
          <a:xfrm>
            <a:off x="2916238" y="5407025"/>
            <a:ext cx="3025775" cy="431800"/>
          </a:xfrm>
          <a:prstGeom prst="flowChartAlternateProcess">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lin ang="8100000" scaled="1"/>
            <a:tileRect/>
          </a:gradFill>
          <a:ln w="12700">
            <a:solidFill>
              <a:schemeClr val="folHlink"/>
            </a:solidFill>
            <a:miter lim="800000"/>
            <a:headEnd/>
            <a:tailEnd/>
          </a:ln>
          <a:effectLst>
            <a:outerShdw dist="107763" dir="2700000" algn="ctr" rotWithShape="0">
              <a:schemeClr val="bg2">
                <a:alpha val="50000"/>
              </a:schemeClr>
            </a:outerShdw>
          </a:effectLst>
        </p:spPr>
        <p:txBody>
          <a:bodyPr wrap="none" tIns="91440" bIns="91440" anchor="ctr"/>
          <a:lstStyle/>
          <a:p>
            <a:pPr algn="ctr">
              <a:defRPr/>
            </a:pPr>
            <a:r>
              <a:rPr lang="en-US" sz="1200">
                <a:solidFill>
                  <a:schemeClr val="accent2"/>
                </a:solidFill>
                <a:effectLst>
                  <a:outerShdw blurRad="38100" dist="38100" dir="2700000" algn="tl">
                    <a:srgbClr val="000000">
                      <a:alpha val="43137"/>
                    </a:srgbClr>
                  </a:outerShdw>
                </a:effectLst>
                <a:cs typeface="+mn-cs"/>
              </a:rPr>
              <a:t>Browsers (IE, Firefox, Safari, others)</a:t>
            </a:r>
          </a:p>
        </p:txBody>
      </p:sp>
      <p:sp>
        <p:nvSpPr>
          <p:cNvPr id="7" name="AutoShape 7"/>
          <p:cNvSpPr>
            <a:spLocks noChangeArrowheads="1"/>
          </p:cNvSpPr>
          <p:nvPr/>
        </p:nvSpPr>
        <p:spPr bwMode="auto">
          <a:xfrm>
            <a:off x="2917825" y="4624388"/>
            <a:ext cx="3025775" cy="431800"/>
          </a:xfrm>
          <a:prstGeom prst="flowChartAlternateProcess">
            <a:avLst/>
          </a:prstGeom>
          <a:gradFill rotWithShape="1">
            <a:gsLst>
              <a:gs pos="0">
                <a:schemeClr val="folHlink">
                  <a:gamma/>
                  <a:shade val="46275"/>
                  <a:invGamma/>
                </a:schemeClr>
              </a:gs>
              <a:gs pos="50000">
                <a:schemeClr val="folHlink"/>
              </a:gs>
              <a:gs pos="100000">
                <a:schemeClr val="folHlink">
                  <a:gamma/>
                  <a:shade val="46275"/>
                  <a:invGamma/>
                </a:schemeClr>
              </a:gs>
            </a:gsLst>
            <a:lin ang="2700000" scaled="1"/>
          </a:gradFill>
          <a:ln w="12700">
            <a:solidFill>
              <a:schemeClr val="folHlink"/>
            </a:solidFill>
            <a:miter lim="800000"/>
            <a:headEnd/>
            <a:tailEnd/>
          </a:ln>
          <a:effectLst>
            <a:outerShdw dist="107763" dir="2700000" algn="ctr" rotWithShape="0">
              <a:schemeClr val="bg2">
                <a:alpha val="50000"/>
              </a:schemeClr>
            </a:outerShdw>
          </a:effectLst>
        </p:spPr>
        <p:txBody>
          <a:bodyPr wrap="none" tIns="91440" bIns="91440" anchor="ctr"/>
          <a:lstStyle/>
          <a:p>
            <a:pPr algn="ctr">
              <a:defRPr/>
            </a:pPr>
            <a:r>
              <a:rPr lang="en-US" sz="1200" dirty="0">
                <a:solidFill>
                  <a:schemeClr val="bg1"/>
                </a:solidFill>
                <a:effectLst>
                  <a:outerShdw blurRad="38100" dist="38100" dir="2700000" algn="tl">
                    <a:srgbClr val="000000">
                      <a:alpha val="43137"/>
                    </a:srgbClr>
                  </a:outerShdw>
                </a:effectLst>
                <a:cs typeface="+mn-cs"/>
              </a:rPr>
              <a:t>Core</a:t>
            </a:r>
            <a:r>
              <a:rPr lang="en-US" sz="1200" dirty="0">
                <a:solidFill>
                  <a:schemeClr val="accent2"/>
                </a:solidFill>
                <a:effectLst>
                  <a:outerShdw blurRad="38100" dist="38100" dir="2700000" algn="tl">
                    <a:srgbClr val="000000">
                      <a:alpha val="43137"/>
                    </a:srgbClr>
                  </a:outerShdw>
                </a:effectLst>
                <a:cs typeface="+mn-cs"/>
              </a:rPr>
              <a:t> </a:t>
            </a:r>
            <a:r>
              <a:rPr lang="en-US" sz="1200" dirty="0">
                <a:solidFill>
                  <a:schemeClr val="bg1"/>
                </a:solidFill>
                <a:effectLst>
                  <a:outerShdw blurRad="38100" dist="38100" dir="2700000" algn="tl">
                    <a:srgbClr val="000000">
                      <a:alpha val="43137"/>
                    </a:srgbClr>
                  </a:outerShdw>
                </a:effectLst>
                <a:cs typeface="+mn-cs"/>
              </a:rPr>
              <a:t>Services</a:t>
            </a:r>
          </a:p>
        </p:txBody>
      </p:sp>
      <p:sp>
        <p:nvSpPr>
          <p:cNvPr id="8" name="AutoShape 8"/>
          <p:cNvSpPr>
            <a:spLocks noChangeArrowheads="1"/>
          </p:cNvSpPr>
          <p:nvPr/>
        </p:nvSpPr>
        <p:spPr bwMode="auto">
          <a:xfrm>
            <a:off x="2917825" y="4048125"/>
            <a:ext cx="3025775" cy="431800"/>
          </a:xfrm>
          <a:prstGeom prst="flowChartAlternateProcess">
            <a:avLst/>
          </a:prstGeom>
          <a:gradFill rotWithShape="1">
            <a:gsLst>
              <a:gs pos="0">
                <a:schemeClr val="folHlink">
                  <a:gamma/>
                  <a:shade val="46275"/>
                  <a:invGamma/>
                </a:schemeClr>
              </a:gs>
              <a:gs pos="50000">
                <a:schemeClr val="folHlink"/>
              </a:gs>
              <a:gs pos="100000">
                <a:schemeClr val="folHlink">
                  <a:gamma/>
                  <a:shade val="46275"/>
                  <a:invGamma/>
                </a:schemeClr>
              </a:gs>
            </a:gsLst>
            <a:lin ang="2700000" scaled="1"/>
          </a:gradFill>
          <a:ln w="12700">
            <a:solidFill>
              <a:schemeClr val="folHlink"/>
            </a:solidFill>
            <a:miter lim="800000"/>
            <a:headEnd/>
            <a:tailEnd/>
          </a:ln>
          <a:effectLst>
            <a:outerShdw dist="107763" dir="2700000" algn="ctr" rotWithShape="0">
              <a:schemeClr val="bg2">
                <a:alpha val="50000"/>
              </a:schemeClr>
            </a:outerShdw>
          </a:effectLst>
        </p:spPr>
        <p:txBody>
          <a:bodyPr wrap="none" tIns="91440" bIns="91440" anchor="ctr"/>
          <a:lstStyle/>
          <a:p>
            <a:pPr algn="ctr">
              <a:defRPr/>
            </a:pPr>
            <a:r>
              <a:rPr lang="en-US" sz="1200" dirty="0">
                <a:solidFill>
                  <a:schemeClr val="bg1"/>
                </a:solidFill>
                <a:effectLst>
                  <a:outerShdw blurRad="38100" dist="38100" dir="2700000" algn="tl">
                    <a:srgbClr val="000000">
                      <a:alpha val="43137"/>
                    </a:srgbClr>
                  </a:outerShdw>
                </a:effectLst>
                <a:cs typeface="+mn-cs"/>
              </a:rPr>
              <a:t>Networking</a:t>
            </a:r>
          </a:p>
        </p:txBody>
      </p:sp>
      <p:sp>
        <p:nvSpPr>
          <p:cNvPr id="9" name="AutoShape 9"/>
          <p:cNvSpPr>
            <a:spLocks noChangeArrowheads="1"/>
          </p:cNvSpPr>
          <p:nvPr/>
        </p:nvSpPr>
        <p:spPr bwMode="auto">
          <a:xfrm>
            <a:off x="2917825" y="3471863"/>
            <a:ext cx="3025775" cy="431800"/>
          </a:xfrm>
          <a:prstGeom prst="flowChartAlternateProcess">
            <a:avLst/>
          </a:prstGeom>
          <a:gradFill rotWithShape="1">
            <a:gsLst>
              <a:gs pos="0">
                <a:schemeClr val="folHlink">
                  <a:gamma/>
                  <a:shade val="46275"/>
                  <a:invGamma/>
                </a:schemeClr>
              </a:gs>
              <a:gs pos="50000">
                <a:schemeClr val="folHlink"/>
              </a:gs>
              <a:gs pos="100000">
                <a:schemeClr val="folHlink">
                  <a:gamma/>
                  <a:shade val="46275"/>
                  <a:invGamma/>
                </a:schemeClr>
              </a:gs>
            </a:gsLst>
            <a:lin ang="2700000" scaled="1"/>
          </a:gradFill>
          <a:ln w="12700">
            <a:solidFill>
              <a:schemeClr val="folHlink"/>
            </a:solidFill>
            <a:miter lim="800000"/>
            <a:headEnd/>
            <a:tailEnd/>
          </a:ln>
          <a:effectLst>
            <a:outerShdw dist="107763" dir="2700000" algn="ctr" rotWithShape="0">
              <a:schemeClr val="bg2">
                <a:alpha val="50000"/>
              </a:schemeClr>
            </a:outerShdw>
          </a:effectLst>
        </p:spPr>
        <p:txBody>
          <a:bodyPr wrap="none" tIns="91440" bIns="91440" anchor="ctr"/>
          <a:lstStyle/>
          <a:p>
            <a:pPr algn="ctr">
              <a:defRPr/>
            </a:pPr>
            <a:r>
              <a:rPr lang="en-US" sz="1200" dirty="0">
                <a:solidFill>
                  <a:schemeClr val="bg1"/>
                </a:solidFill>
                <a:effectLst>
                  <a:outerShdw blurRad="38100" dist="38100" dir="2700000" algn="tl">
                    <a:srgbClr val="000000">
                      <a:alpha val="43137"/>
                    </a:srgbClr>
                  </a:outerShdw>
                </a:effectLst>
                <a:cs typeface="+mn-cs"/>
              </a:rPr>
              <a:t>Browser Compatibility</a:t>
            </a:r>
          </a:p>
        </p:txBody>
      </p:sp>
      <p:sp>
        <p:nvSpPr>
          <p:cNvPr id="10" name="AutoShape 10"/>
          <p:cNvSpPr>
            <a:spLocks noChangeArrowheads="1"/>
          </p:cNvSpPr>
          <p:nvPr/>
        </p:nvSpPr>
        <p:spPr bwMode="auto">
          <a:xfrm>
            <a:off x="2917825" y="2895600"/>
            <a:ext cx="3025775" cy="431800"/>
          </a:xfrm>
          <a:prstGeom prst="flowChartAlternateProcess">
            <a:avLst/>
          </a:prstGeom>
          <a:gradFill rotWithShape="1">
            <a:gsLst>
              <a:gs pos="0">
                <a:schemeClr val="folHlink">
                  <a:gamma/>
                  <a:shade val="46275"/>
                  <a:invGamma/>
                </a:schemeClr>
              </a:gs>
              <a:gs pos="50000">
                <a:schemeClr val="folHlink"/>
              </a:gs>
              <a:gs pos="100000">
                <a:schemeClr val="folHlink">
                  <a:gamma/>
                  <a:shade val="46275"/>
                  <a:invGamma/>
                </a:schemeClr>
              </a:gs>
            </a:gsLst>
            <a:lin ang="2700000" scaled="1"/>
          </a:gradFill>
          <a:ln w="12700">
            <a:solidFill>
              <a:schemeClr val="folHlink"/>
            </a:solidFill>
            <a:miter lim="800000"/>
            <a:headEnd/>
            <a:tailEnd/>
          </a:ln>
          <a:effectLst>
            <a:outerShdw dist="107763" dir="2700000" algn="ctr" rotWithShape="0">
              <a:schemeClr val="bg2">
                <a:alpha val="50000"/>
              </a:schemeClr>
            </a:outerShdw>
          </a:effectLst>
        </p:spPr>
        <p:txBody>
          <a:bodyPr wrap="none" tIns="91440" bIns="91440" anchor="ctr"/>
          <a:lstStyle/>
          <a:p>
            <a:pPr algn="ctr">
              <a:defRPr/>
            </a:pPr>
            <a:r>
              <a:rPr lang="en-US" sz="1200" dirty="0">
                <a:solidFill>
                  <a:schemeClr val="bg1"/>
                </a:solidFill>
                <a:effectLst>
                  <a:outerShdw blurRad="38100" dist="38100" dir="2700000" algn="tl">
                    <a:srgbClr val="000000">
                      <a:alpha val="43137"/>
                    </a:srgbClr>
                  </a:outerShdw>
                </a:effectLst>
                <a:cs typeface="+mn-cs"/>
              </a:rPr>
              <a:t>Components</a:t>
            </a:r>
          </a:p>
        </p:txBody>
      </p:sp>
      <p:sp>
        <p:nvSpPr>
          <p:cNvPr id="11" name="AutoShape 11"/>
          <p:cNvSpPr>
            <a:spLocks noChangeArrowheads="1"/>
          </p:cNvSpPr>
          <p:nvPr/>
        </p:nvSpPr>
        <p:spPr bwMode="auto">
          <a:xfrm>
            <a:off x="2773363" y="1741488"/>
            <a:ext cx="1584325" cy="541337"/>
          </a:xfrm>
          <a:prstGeom prst="flowChartAlternateProcess">
            <a:avLst/>
          </a:prstGeom>
          <a:gradFill rotWithShape="1">
            <a:gsLst>
              <a:gs pos="0">
                <a:schemeClr val="accent2">
                  <a:gamma/>
                  <a:shade val="46275"/>
                  <a:invGamma/>
                </a:schemeClr>
              </a:gs>
              <a:gs pos="50000">
                <a:schemeClr val="accent2"/>
              </a:gs>
              <a:gs pos="100000">
                <a:schemeClr val="accent2">
                  <a:gamma/>
                  <a:shade val="46275"/>
                  <a:invGamma/>
                </a:schemeClr>
              </a:gs>
            </a:gsLst>
            <a:lin ang="2700000" scaled="1"/>
          </a:gradFill>
          <a:ln w="12700">
            <a:solidFill>
              <a:schemeClr val="accent2"/>
            </a:solidFill>
            <a:miter lim="800000"/>
            <a:headEnd/>
            <a:tailEnd/>
          </a:ln>
          <a:effectLst>
            <a:outerShdw dist="107763" dir="2700000" algn="ctr" rotWithShape="0">
              <a:schemeClr val="bg2">
                <a:alpha val="50000"/>
              </a:schemeClr>
            </a:outerShdw>
          </a:effectLst>
        </p:spPr>
        <p:txBody>
          <a:bodyPr wrap="none" tIns="91440" bIns="91440" anchor="ctr"/>
          <a:lstStyle/>
          <a:p>
            <a:pPr algn="ctr">
              <a:defRPr/>
            </a:pPr>
            <a:r>
              <a:rPr lang="en-US" sz="1200">
                <a:solidFill>
                  <a:schemeClr val="bg1"/>
                </a:solidFill>
                <a:effectLst>
                  <a:outerShdw blurRad="38100" dist="38100" dir="2700000" algn="tl">
                    <a:srgbClr val="000000">
                      <a:alpha val="43137"/>
                    </a:srgbClr>
                  </a:outerShdw>
                </a:effectLst>
                <a:cs typeface="+mn-cs"/>
              </a:rPr>
              <a:t>XHTML/CSS</a:t>
            </a:r>
          </a:p>
        </p:txBody>
      </p:sp>
      <p:sp>
        <p:nvSpPr>
          <p:cNvPr id="12" name="AutoShape 12"/>
          <p:cNvSpPr>
            <a:spLocks noChangeArrowheads="1"/>
          </p:cNvSpPr>
          <p:nvPr/>
        </p:nvSpPr>
        <p:spPr bwMode="auto">
          <a:xfrm>
            <a:off x="4502150" y="1741488"/>
            <a:ext cx="1584325" cy="541337"/>
          </a:xfrm>
          <a:prstGeom prst="flowChartAlternateProcess">
            <a:avLst/>
          </a:prstGeom>
          <a:ln>
            <a:headEnd/>
            <a:tailEnd/>
          </a:ln>
        </p:spPr>
        <p:style>
          <a:lnRef idx="1">
            <a:schemeClr val="accent1"/>
          </a:lnRef>
          <a:fillRef idx="3">
            <a:schemeClr val="accent1"/>
          </a:fillRef>
          <a:effectRef idx="2">
            <a:schemeClr val="accent1"/>
          </a:effectRef>
          <a:fontRef idx="minor">
            <a:schemeClr val="lt1"/>
          </a:fontRef>
        </p:style>
        <p:txBody>
          <a:bodyPr wrap="none" tIns="91440" bIns="91440" anchor="ctr"/>
          <a:lstStyle/>
          <a:p>
            <a:pPr algn="ctr">
              <a:defRPr/>
            </a:pPr>
            <a:r>
              <a:rPr lang="en-US" sz="1200" dirty="0">
                <a:solidFill>
                  <a:schemeClr val="bg1"/>
                </a:solidFill>
                <a:effectLst>
                  <a:outerShdw blurRad="38100" dist="38100" dir="2700000" algn="tl">
                    <a:srgbClr val="000000">
                      <a:alpha val="43137"/>
                    </a:srgbClr>
                  </a:outerShdw>
                </a:effectLst>
              </a:rPr>
              <a:t>Server-generated </a:t>
            </a:r>
          </a:p>
          <a:p>
            <a:pPr algn="ctr">
              <a:defRPr/>
            </a:pPr>
            <a:r>
              <a:rPr lang="en-US" sz="1200" dirty="0">
                <a:solidFill>
                  <a:schemeClr val="bg1"/>
                </a:solidFill>
                <a:effectLst>
                  <a:outerShdw blurRad="38100" dist="38100" dir="2700000" algn="tl">
                    <a:srgbClr val="000000">
                      <a:alpha val="43137"/>
                    </a:srgbClr>
                  </a:outerShdw>
                </a:effectLst>
              </a:rPr>
              <a:t>Proxy Scripts</a:t>
            </a:r>
          </a:p>
        </p:txBody>
      </p:sp>
      <p:sp>
        <p:nvSpPr>
          <p:cNvPr id="13" name="Text Box 15"/>
          <p:cNvSpPr txBox="1">
            <a:spLocks noChangeArrowheads="1"/>
          </p:cNvSpPr>
          <p:nvPr/>
        </p:nvSpPr>
        <p:spPr bwMode="auto">
          <a:xfrm>
            <a:off x="2965450" y="1052513"/>
            <a:ext cx="3311525" cy="519112"/>
          </a:xfrm>
          <a:prstGeom prst="rect">
            <a:avLst/>
          </a:prstGeom>
          <a:noFill/>
          <a:ln w="19050" algn="ctr">
            <a:noFill/>
            <a:miter lim="800000"/>
            <a:headEnd/>
            <a:tailEnd/>
          </a:ln>
        </p:spPr>
        <p:txBody>
          <a:bodyPr>
            <a:spAutoFit/>
          </a:bodyPr>
          <a:lstStyle/>
          <a:p>
            <a:pPr algn="ctr">
              <a:defRPr/>
            </a:pPr>
            <a:r>
              <a:rPr lang="en-US" sz="2800" dirty="0">
                <a:solidFill>
                  <a:schemeClr val="accent4"/>
                </a:solidFill>
                <a:effectLst>
                  <a:outerShdw blurRad="38100" dist="38100" dir="2700000" algn="tl">
                    <a:srgbClr val="000000">
                      <a:alpha val="43137"/>
                    </a:srgbClr>
                  </a:outerShdw>
                </a:effectLst>
                <a:cs typeface="+mn-cs"/>
              </a:rPr>
              <a:t>Client</a:t>
            </a:r>
          </a:p>
        </p:txBody>
      </p:sp>
      <p:pic>
        <p:nvPicPr>
          <p:cNvPr id="9229" name="Picture 2" descr="C:\Documents and Settings\Patrick\My Documents\3 Leaf\TechNet Resources\Samples\PPT Graphics\Shapes and Graphics\MSN Illustration Icon\MSN icon my msn.png"/>
          <p:cNvPicPr>
            <a:picLocks noChangeAspect="1" noChangeArrowheads="1"/>
          </p:cNvPicPr>
          <p:nvPr/>
        </p:nvPicPr>
        <p:blipFill>
          <a:blip r:embed="rId3"/>
          <a:srcRect/>
          <a:stretch>
            <a:fillRect/>
          </a:stretch>
        </p:blipFill>
        <p:spPr bwMode="auto">
          <a:xfrm>
            <a:off x="3409950" y="985838"/>
            <a:ext cx="692150" cy="11318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900" decel="100000" fill="hold"/>
                                        <p:tgtEl>
                                          <p:spTgt spid="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900" decel="100000" fill="hold"/>
                                        <p:tgtEl>
                                          <p:spTgt spid="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900" decel="100000" fill="hold"/>
                                        <p:tgtEl>
                                          <p:spTgt spid="1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AJAX Library Design Goals</a:t>
            </a:r>
          </a:p>
        </p:txBody>
      </p:sp>
      <p:sp>
        <p:nvSpPr>
          <p:cNvPr id="3" name="Content Placeholder 2"/>
          <p:cNvSpPr>
            <a:spLocks noGrp="1"/>
          </p:cNvSpPr>
          <p:nvPr>
            <p:ph idx="1"/>
          </p:nvPr>
        </p:nvSpPr>
        <p:spPr>
          <a:xfrm>
            <a:off x="107950" y="1584325"/>
            <a:ext cx="8915400" cy="4708525"/>
          </a:xfrm>
        </p:spPr>
        <p:txBody>
          <a:bodyPr>
            <a:normAutofit lnSpcReduction="10000"/>
          </a:bodyPr>
          <a:lstStyle/>
          <a:p>
            <a:pPr eaLnBrk="1" hangingPunct="1">
              <a:defRPr/>
            </a:pPr>
            <a:r>
              <a:rPr lang="en-US" dirty="0" smtClean="0"/>
              <a:t>Framework for OOP in JavaScript</a:t>
            </a:r>
          </a:p>
          <a:p>
            <a:pPr lvl="1" eaLnBrk="1" hangingPunct="1">
              <a:defRPr/>
            </a:pPr>
            <a:r>
              <a:rPr lang="en-US" dirty="0" smtClean="0"/>
              <a:t>Namespaces, properties, events, inheritance, reflection, …</a:t>
            </a:r>
          </a:p>
          <a:p>
            <a:pPr eaLnBrk="1" hangingPunct="1">
              <a:defRPr/>
            </a:pPr>
            <a:r>
              <a:rPr lang="en-US" dirty="0" smtClean="0"/>
              <a:t>Encapsulation of controls/behaviors</a:t>
            </a:r>
          </a:p>
          <a:p>
            <a:pPr lvl="1" eaLnBrk="1" hangingPunct="1">
              <a:defRPr/>
            </a:pPr>
            <a:r>
              <a:rPr lang="en-US" dirty="0" smtClean="0"/>
              <a:t>Reusable script components, easy to associate with HTML elements</a:t>
            </a:r>
          </a:p>
          <a:p>
            <a:pPr eaLnBrk="1" hangingPunct="1">
              <a:defRPr/>
            </a:pPr>
            <a:r>
              <a:rPr lang="en-US" dirty="0" smtClean="0"/>
              <a:t>Cross-browser abstraction</a:t>
            </a:r>
          </a:p>
          <a:p>
            <a:pPr lvl="1" eaLnBrk="1" hangingPunct="1">
              <a:defRPr/>
            </a:pPr>
            <a:r>
              <a:rPr lang="en-US" dirty="0" smtClean="0"/>
              <a:t>IE, Firefox, Safari, Opera</a:t>
            </a:r>
          </a:p>
          <a:p>
            <a:pPr eaLnBrk="1" hangingPunct="1">
              <a:defRPr/>
            </a:pPr>
            <a:r>
              <a:rPr lang="en-US" dirty="0" smtClean="0"/>
              <a:t>Seamless integration with “web services”</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Demo</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ChangeArrowheads="1"/>
          </p:cNvSpPr>
          <p:nvPr>
            <p:ph type="title"/>
          </p:nvPr>
        </p:nvSpPr>
        <p:spPr>
          <a:xfrm>
            <a:off x="382588" y="228600"/>
            <a:ext cx="8380412" cy="476250"/>
          </a:xfrm>
        </p:spPr>
        <p:txBody>
          <a:bodyPr>
            <a:normAutofit fontScale="90000"/>
          </a:bodyPr>
          <a:lstStyle/>
          <a:p>
            <a:pPr eaLnBrk="1" hangingPunct="1">
              <a:defRPr/>
            </a:pPr>
            <a:r>
              <a:rPr lang="en-US" sz="2800" smtClean="0"/>
              <a:t>Complex Object Support</a:t>
            </a:r>
          </a:p>
        </p:txBody>
      </p:sp>
      <p:sp>
        <p:nvSpPr>
          <p:cNvPr id="506883" name="Rectangle 3"/>
          <p:cNvSpPr>
            <a:spLocks noGrp="1" noChangeArrowheads="1"/>
          </p:cNvSpPr>
          <p:nvPr>
            <p:ph type="body" idx="1"/>
          </p:nvPr>
        </p:nvSpPr>
        <p:spPr>
          <a:xfrm>
            <a:off x="333375" y="838200"/>
            <a:ext cx="8640763" cy="5776913"/>
          </a:xfrm>
        </p:spPr>
        <p:txBody>
          <a:bodyPr/>
          <a:lstStyle/>
          <a:p>
            <a:pPr eaLnBrk="1" hangingPunct="1">
              <a:lnSpc>
                <a:spcPct val="70000"/>
              </a:lnSpc>
              <a:buFont typeface="Wingdings 2" pitchFamily="18" charset="2"/>
              <a:buNone/>
              <a:defRPr/>
            </a:pPr>
            <a:r>
              <a:rPr lang="en-US" sz="1800" smtClean="0"/>
              <a:t>public class Customer {</a:t>
            </a:r>
          </a:p>
          <a:p>
            <a:pPr eaLnBrk="1" hangingPunct="1">
              <a:lnSpc>
                <a:spcPct val="70000"/>
              </a:lnSpc>
              <a:buFont typeface="Wingdings 2" pitchFamily="18" charset="2"/>
              <a:buNone/>
              <a:defRPr/>
            </a:pPr>
            <a:r>
              <a:rPr lang="en-US" sz="1800" smtClean="0"/>
              <a:t>   public string FirstName {</a:t>
            </a:r>
          </a:p>
          <a:p>
            <a:pPr eaLnBrk="1" hangingPunct="1">
              <a:lnSpc>
                <a:spcPct val="70000"/>
              </a:lnSpc>
              <a:buFont typeface="Wingdings 2" pitchFamily="18" charset="2"/>
              <a:buNone/>
              <a:defRPr/>
            </a:pPr>
            <a:r>
              <a:rPr lang="en-US" sz="1800" smtClean="0"/>
              <a:t>       get {} set {}</a:t>
            </a:r>
          </a:p>
          <a:p>
            <a:pPr eaLnBrk="1" hangingPunct="1">
              <a:lnSpc>
                <a:spcPct val="70000"/>
              </a:lnSpc>
              <a:buFont typeface="Wingdings 2" pitchFamily="18" charset="2"/>
              <a:buNone/>
              <a:defRPr/>
            </a:pPr>
            <a:r>
              <a:rPr lang="en-US" sz="1800" smtClean="0"/>
              <a:t>   }</a:t>
            </a:r>
          </a:p>
          <a:p>
            <a:pPr eaLnBrk="1" hangingPunct="1">
              <a:lnSpc>
                <a:spcPct val="70000"/>
              </a:lnSpc>
              <a:buFont typeface="Wingdings 2" pitchFamily="18" charset="2"/>
              <a:buNone/>
              <a:defRPr/>
            </a:pPr>
            <a:endParaRPr lang="en-US" sz="1800" smtClean="0"/>
          </a:p>
          <a:p>
            <a:pPr eaLnBrk="1" hangingPunct="1">
              <a:lnSpc>
                <a:spcPct val="70000"/>
              </a:lnSpc>
              <a:buFont typeface="Wingdings 2" pitchFamily="18" charset="2"/>
              <a:buNone/>
              <a:defRPr/>
            </a:pPr>
            <a:r>
              <a:rPr lang="en-US" sz="1800" smtClean="0"/>
              <a:t>   public string LastName {</a:t>
            </a:r>
          </a:p>
          <a:p>
            <a:pPr eaLnBrk="1" hangingPunct="1">
              <a:lnSpc>
                <a:spcPct val="70000"/>
              </a:lnSpc>
              <a:buFont typeface="Wingdings 2" pitchFamily="18" charset="2"/>
              <a:buNone/>
              <a:defRPr/>
            </a:pPr>
            <a:r>
              <a:rPr lang="en-US" sz="1800" smtClean="0"/>
              <a:t>      get {} set {}</a:t>
            </a:r>
          </a:p>
          <a:p>
            <a:pPr eaLnBrk="1" hangingPunct="1">
              <a:lnSpc>
                <a:spcPct val="70000"/>
              </a:lnSpc>
              <a:buFont typeface="Wingdings 2" pitchFamily="18" charset="2"/>
              <a:buNone/>
              <a:defRPr/>
            </a:pPr>
            <a:r>
              <a:rPr lang="en-US" sz="1800" smtClean="0"/>
              <a:t>   }</a:t>
            </a:r>
          </a:p>
          <a:p>
            <a:pPr eaLnBrk="1" hangingPunct="1">
              <a:lnSpc>
                <a:spcPct val="70000"/>
              </a:lnSpc>
              <a:buFont typeface="Wingdings 2" pitchFamily="18" charset="2"/>
              <a:buNone/>
              <a:defRPr/>
            </a:pPr>
            <a:r>
              <a:rPr lang="en-US" sz="1800" smtClean="0"/>
              <a:t>}</a:t>
            </a:r>
          </a:p>
          <a:p>
            <a:pPr eaLnBrk="1" hangingPunct="1">
              <a:lnSpc>
                <a:spcPct val="70000"/>
              </a:lnSpc>
              <a:buFont typeface="Wingdings 2" pitchFamily="18" charset="2"/>
              <a:buNone/>
              <a:defRPr/>
            </a:pPr>
            <a:endParaRPr lang="en-US" sz="1800" smtClean="0"/>
          </a:p>
          <a:p>
            <a:pPr eaLnBrk="1" hangingPunct="1">
              <a:lnSpc>
                <a:spcPct val="70000"/>
              </a:lnSpc>
              <a:buFont typeface="Wingdings 2" pitchFamily="18" charset="2"/>
              <a:buNone/>
              <a:defRPr/>
            </a:pPr>
            <a:r>
              <a:rPr lang="en-US" sz="1800" smtClean="0"/>
              <a:t>public class CustomerService : System.Web.Services.WebService {</a:t>
            </a:r>
          </a:p>
          <a:p>
            <a:pPr eaLnBrk="1" hangingPunct="1">
              <a:lnSpc>
                <a:spcPct val="70000"/>
              </a:lnSpc>
              <a:buFont typeface="Wingdings 2" pitchFamily="18" charset="2"/>
              <a:buNone/>
              <a:defRPr/>
            </a:pPr>
            <a:r>
              <a:rPr lang="en-US" sz="1800" smtClean="0"/>
              <a:t>    [WebMethod]</a:t>
            </a:r>
          </a:p>
          <a:p>
            <a:pPr eaLnBrk="1" hangingPunct="1">
              <a:lnSpc>
                <a:spcPct val="70000"/>
              </a:lnSpc>
              <a:buFont typeface="Wingdings 2" pitchFamily="18" charset="2"/>
              <a:buNone/>
              <a:defRPr/>
            </a:pPr>
            <a:r>
              <a:rPr lang="en-US" sz="1800" smtClean="0"/>
              <a:t>    public Customer GetCustomer(int id) {</a:t>
            </a:r>
          </a:p>
          <a:p>
            <a:pPr eaLnBrk="1" hangingPunct="1">
              <a:lnSpc>
                <a:spcPct val="70000"/>
              </a:lnSpc>
              <a:buFont typeface="Wingdings 2" pitchFamily="18" charset="2"/>
              <a:buNone/>
              <a:defRPr/>
            </a:pPr>
            <a:r>
              <a:rPr lang="en-US" sz="1800" smtClean="0"/>
              <a:t>        return new Customer(“bill, “gates”);</a:t>
            </a:r>
          </a:p>
          <a:p>
            <a:pPr eaLnBrk="1" hangingPunct="1">
              <a:lnSpc>
                <a:spcPct val="70000"/>
              </a:lnSpc>
              <a:buFont typeface="Wingdings 2" pitchFamily="18" charset="2"/>
              <a:buNone/>
              <a:defRPr/>
            </a:pPr>
            <a:r>
              <a:rPr lang="en-US" sz="1800" smtClean="0"/>
              <a:t>    }</a:t>
            </a:r>
          </a:p>
          <a:p>
            <a:pPr eaLnBrk="1" hangingPunct="1">
              <a:lnSpc>
                <a:spcPct val="70000"/>
              </a:lnSpc>
              <a:buFont typeface="Wingdings 2" pitchFamily="18" charset="2"/>
              <a:buNone/>
              <a:defRPr/>
            </a:pPr>
            <a:endParaRPr lang="en-US" sz="1800" smtClean="0"/>
          </a:p>
          <a:p>
            <a:pPr eaLnBrk="1" hangingPunct="1">
              <a:lnSpc>
                <a:spcPct val="70000"/>
              </a:lnSpc>
              <a:buFont typeface="Wingdings 2" pitchFamily="18" charset="2"/>
              <a:buNone/>
              <a:defRPr/>
            </a:pPr>
            <a:r>
              <a:rPr lang="en-US" sz="1800" smtClean="0"/>
              <a:t>   [WebMethod]</a:t>
            </a:r>
          </a:p>
          <a:p>
            <a:pPr eaLnBrk="1" hangingPunct="1">
              <a:lnSpc>
                <a:spcPct val="70000"/>
              </a:lnSpc>
              <a:buFont typeface="Wingdings 2" pitchFamily="18" charset="2"/>
              <a:buNone/>
              <a:defRPr/>
            </a:pPr>
            <a:r>
              <a:rPr lang="en-US" sz="1800" smtClean="0"/>
              <a:t>    public void UpdateCustomer(Customer customer) {</a:t>
            </a:r>
          </a:p>
          <a:p>
            <a:pPr eaLnBrk="1" hangingPunct="1">
              <a:lnSpc>
                <a:spcPct val="70000"/>
              </a:lnSpc>
              <a:buFont typeface="Wingdings 2" pitchFamily="18" charset="2"/>
              <a:buNone/>
              <a:defRPr/>
            </a:pPr>
            <a:r>
              <a:rPr lang="en-US" sz="1800" smtClean="0"/>
              <a:t>        // todo: update database</a:t>
            </a:r>
          </a:p>
          <a:p>
            <a:pPr eaLnBrk="1" hangingPunct="1">
              <a:lnSpc>
                <a:spcPct val="70000"/>
              </a:lnSpc>
              <a:buFont typeface="Wingdings 2" pitchFamily="18" charset="2"/>
              <a:buNone/>
              <a:defRPr/>
            </a:pPr>
            <a:r>
              <a:rPr lang="en-US" sz="1800" smtClean="0"/>
              <a:t>    }</a:t>
            </a:r>
          </a:p>
          <a:p>
            <a:pPr eaLnBrk="1" hangingPunct="1">
              <a:lnSpc>
                <a:spcPct val="70000"/>
              </a:lnSpc>
              <a:buFont typeface="Wingdings 2" pitchFamily="18" charset="2"/>
              <a:buNone/>
              <a:defRPr/>
            </a:pPr>
            <a:r>
              <a:rPr lang="en-US" sz="1800" smtClean="0"/>
              <a:t>}</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rrowheads="1"/>
          </p:cNvSpPr>
          <p:nvPr>
            <p:ph type="title"/>
          </p:nvPr>
        </p:nvSpPr>
        <p:spPr>
          <a:xfrm>
            <a:off x="382588" y="228600"/>
            <a:ext cx="8380412" cy="476250"/>
          </a:xfrm>
        </p:spPr>
        <p:txBody>
          <a:bodyPr>
            <a:normAutofit fontScale="90000"/>
          </a:bodyPr>
          <a:lstStyle/>
          <a:p>
            <a:pPr eaLnBrk="1" hangingPunct="1">
              <a:defRPr/>
            </a:pPr>
            <a:r>
              <a:rPr lang="en-US" sz="2800" smtClean="0"/>
              <a:t>Complex Object Support</a:t>
            </a:r>
          </a:p>
        </p:txBody>
      </p:sp>
      <p:sp>
        <p:nvSpPr>
          <p:cNvPr id="507907" name="Rectangle 3"/>
          <p:cNvSpPr>
            <a:spLocks noGrp="1" noChangeArrowheads="1"/>
          </p:cNvSpPr>
          <p:nvPr>
            <p:ph type="body" idx="1"/>
          </p:nvPr>
        </p:nvSpPr>
        <p:spPr>
          <a:xfrm>
            <a:off x="295275" y="925513"/>
            <a:ext cx="8640763" cy="4953000"/>
          </a:xfrm>
        </p:spPr>
        <p:txBody>
          <a:bodyPr/>
          <a:lstStyle/>
          <a:p>
            <a:pPr eaLnBrk="1" hangingPunct="1">
              <a:lnSpc>
                <a:spcPct val="70000"/>
              </a:lnSpc>
              <a:buFont typeface="Wingdings 2" pitchFamily="18" charset="2"/>
              <a:buNone/>
              <a:defRPr/>
            </a:pPr>
            <a:r>
              <a:rPr lang="en-US" sz="1800" smtClean="0"/>
              <a:t>&lt;script language=“JavaScript”&gt;</a:t>
            </a:r>
          </a:p>
          <a:p>
            <a:pPr eaLnBrk="1" hangingPunct="1">
              <a:lnSpc>
                <a:spcPct val="70000"/>
              </a:lnSpc>
              <a:buFont typeface="Wingdings 2" pitchFamily="18" charset="2"/>
              <a:buNone/>
              <a:defRPr/>
            </a:pPr>
            <a:r>
              <a:rPr lang="en-US" sz="1800" smtClean="0"/>
              <a:t>   function getCustomerInfo() {</a:t>
            </a:r>
          </a:p>
          <a:p>
            <a:pPr eaLnBrk="1" hangingPunct="1">
              <a:lnSpc>
                <a:spcPct val="70000"/>
              </a:lnSpc>
              <a:buFont typeface="Wingdings 2" pitchFamily="18" charset="2"/>
              <a:buNone/>
              <a:defRPr/>
            </a:pPr>
            <a:r>
              <a:rPr lang="en-US" sz="1800" smtClean="0"/>
              <a:t>      CustomerService.GetCustomer(123, onCustomerComplete, onTimeout);</a:t>
            </a:r>
          </a:p>
          <a:p>
            <a:pPr eaLnBrk="1" hangingPunct="1">
              <a:lnSpc>
                <a:spcPct val="70000"/>
              </a:lnSpc>
              <a:buFont typeface="Wingdings 2" pitchFamily="18" charset="2"/>
              <a:buNone/>
              <a:defRPr/>
            </a:pPr>
            <a:r>
              <a:rPr lang="en-US" sz="1800" smtClean="0"/>
              <a:t>   }</a:t>
            </a:r>
          </a:p>
          <a:p>
            <a:pPr eaLnBrk="1" hangingPunct="1">
              <a:lnSpc>
                <a:spcPct val="70000"/>
              </a:lnSpc>
              <a:buFont typeface="Wingdings 2" pitchFamily="18" charset="2"/>
              <a:buNone/>
              <a:defRPr/>
            </a:pPr>
            <a:endParaRPr lang="en-US" sz="1800" smtClean="0"/>
          </a:p>
          <a:p>
            <a:pPr eaLnBrk="1" hangingPunct="1">
              <a:lnSpc>
                <a:spcPct val="70000"/>
              </a:lnSpc>
              <a:buFont typeface="Wingdings 2" pitchFamily="18" charset="2"/>
              <a:buNone/>
              <a:defRPr/>
            </a:pPr>
            <a:r>
              <a:rPr lang="en-US" sz="1800" smtClean="0"/>
              <a:t>   function onCustomerComplete(results) {</a:t>
            </a:r>
          </a:p>
          <a:p>
            <a:pPr eaLnBrk="1" hangingPunct="1">
              <a:lnSpc>
                <a:spcPct val="70000"/>
              </a:lnSpc>
              <a:buFont typeface="Wingdings 2" pitchFamily="18" charset="2"/>
              <a:buNone/>
              <a:defRPr/>
            </a:pPr>
            <a:r>
              <a:rPr lang="en-US" sz="1800" smtClean="0"/>
              <a:t>       firstNameTxt.value = results.FirstName;</a:t>
            </a:r>
          </a:p>
          <a:p>
            <a:pPr eaLnBrk="1" hangingPunct="1">
              <a:lnSpc>
                <a:spcPct val="70000"/>
              </a:lnSpc>
              <a:buFont typeface="Wingdings 2" pitchFamily="18" charset="2"/>
              <a:buNone/>
              <a:defRPr/>
            </a:pPr>
            <a:r>
              <a:rPr lang="en-US" sz="1800" smtClean="0"/>
              <a:t>       lastNameTxt.value = results.LastName;</a:t>
            </a:r>
          </a:p>
          <a:p>
            <a:pPr eaLnBrk="1" hangingPunct="1">
              <a:lnSpc>
                <a:spcPct val="70000"/>
              </a:lnSpc>
              <a:buFont typeface="Wingdings 2" pitchFamily="18" charset="2"/>
              <a:buNone/>
              <a:defRPr/>
            </a:pPr>
            <a:r>
              <a:rPr lang="en-US" sz="1800" smtClean="0"/>
              <a:t>   }</a:t>
            </a:r>
          </a:p>
          <a:p>
            <a:pPr eaLnBrk="1" hangingPunct="1">
              <a:lnSpc>
                <a:spcPct val="70000"/>
              </a:lnSpc>
              <a:buFont typeface="Wingdings 2" pitchFamily="18" charset="2"/>
              <a:buNone/>
              <a:defRPr/>
            </a:pPr>
            <a:endParaRPr lang="en-US" sz="1800" smtClean="0"/>
          </a:p>
          <a:p>
            <a:pPr eaLnBrk="1" hangingPunct="1">
              <a:lnSpc>
                <a:spcPct val="70000"/>
              </a:lnSpc>
              <a:buFont typeface="Wingdings 2" pitchFamily="18" charset="2"/>
              <a:buNone/>
              <a:defRPr/>
            </a:pPr>
            <a:r>
              <a:rPr lang="en-US" sz="1800" smtClean="0"/>
              <a:t>   function updateCustomerInfo() {</a:t>
            </a:r>
          </a:p>
          <a:p>
            <a:pPr eaLnBrk="1" hangingPunct="1">
              <a:lnSpc>
                <a:spcPct val="70000"/>
              </a:lnSpc>
              <a:buFont typeface="Wingdings 2" pitchFamily="18" charset="2"/>
              <a:buNone/>
              <a:defRPr/>
            </a:pPr>
            <a:r>
              <a:rPr lang="en-US" sz="1800" smtClean="0"/>
              <a:t>       </a:t>
            </a:r>
            <a:r>
              <a:rPr lang="en-US" sz="1800" smtClean="0">
                <a:solidFill>
                  <a:srgbClr val="CC0007"/>
                </a:solidFill>
              </a:rPr>
              <a:t>var customer = new Customer();</a:t>
            </a:r>
          </a:p>
          <a:p>
            <a:pPr eaLnBrk="1" hangingPunct="1">
              <a:lnSpc>
                <a:spcPct val="70000"/>
              </a:lnSpc>
              <a:buFont typeface="Wingdings 2" pitchFamily="18" charset="2"/>
              <a:buNone/>
              <a:defRPr/>
            </a:pPr>
            <a:r>
              <a:rPr lang="en-US" sz="1800" smtClean="0">
                <a:solidFill>
                  <a:srgbClr val="CC0007"/>
                </a:solidFill>
              </a:rPr>
              <a:t>       customer.FirstName = “Bob”;</a:t>
            </a:r>
          </a:p>
          <a:p>
            <a:pPr eaLnBrk="1" hangingPunct="1">
              <a:lnSpc>
                <a:spcPct val="70000"/>
              </a:lnSpc>
              <a:buFont typeface="Wingdings 2" pitchFamily="18" charset="2"/>
              <a:buNone/>
              <a:defRPr/>
            </a:pPr>
            <a:r>
              <a:rPr lang="en-US" sz="1800" smtClean="0">
                <a:solidFill>
                  <a:srgbClr val="CC0007"/>
                </a:solidFill>
              </a:rPr>
              <a:t>       customer.LastName = “Jones”;</a:t>
            </a:r>
          </a:p>
          <a:p>
            <a:pPr eaLnBrk="1" hangingPunct="1">
              <a:lnSpc>
                <a:spcPct val="70000"/>
              </a:lnSpc>
              <a:buFont typeface="Wingdings 2" pitchFamily="18" charset="2"/>
              <a:buNone/>
              <a:defRPr/>
            </a:pPr>
            <a:r>
              <a:rPr lang="en-US" sz="1800" smtClean="0"/>
              <a:t> </a:t>
            </a:r>
          </a:p>
          <a:p>
            <a:pPr eaLnBrk="1" hangingPunct="1">
              <a:lnSpc>
                <a:spcPct val="70000"/>
              </a:lnSpc>
              <a:buFont typeface="Wingdings 2" pitchFamily="18" charset="2"/>
              <a:buNone/>
              <a:defRPr/>
            </a:pPr>
            <a:r>
              <a:rPr lang="en-US" sz="1800" smtClean="0"/>
              <a:t>       CustomerService.UpdateCustomer(customer, onUpdate, onTimeout);</a:t>
            </a:r>
          </a:p>
          <a:p>
            <a:pPr eaLnBrk="1" hangingPunct="1">
              <a:lnSpc>
                <a:spcPct val="70000"/>
              </a:lnSpc>
              <a:buFont typeface="Wingdings 2" pitchFamily="18" charset="2"/>
              <a:buNone/>
              <a:defRPr/>
            </a:pPr>
            <a:r>
              <a:rPr lang="en-US" sz="1800" smtClean="0"/>
              <a:t>   }</a:t>
            </a:r>
          </a:p>
          <a:p>
            <a:pPr eaLnBrk="1" hangingPunct="1">
              <a:lnSpc>
                <a:spcPct val="70000"/>
              </a:lnSpc>
              <a:buFont typeface="Wingdings 2" pitchFamily="18" charset="2"/>
              <a:buNone/>
              <a:defRPr/>
            </a:pPr>
            <a:r>
              <a:rPr lang="en-US" sz="1800" smtClean="0"/>
              <a:t>&lt;/script&gt;</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defRPr/>
            </a:pPr>
            <a:r>
              <a:rPr lang="en-US" dirty="0" smtClean="0"/>
              <a:t>Microsoft AJAX Library</a:t>
            </a:r>
          </a:p>
        </p:txBody>
      </p:sp>
      <p:sp>
        <p:nvSpPr>
          <p:cNvPr id="148483" name="Rectangle 3"/>
          <p:cNvSpPr>
            <a:spLocks noGrp="1" noChangeArrowheads="1"/>
          </p:cNvSpPr>
          <p:nvPr>
            <p:ph type="body" idx="1"/>
          </p:nvPr>
        </p:nvSpPr>
        <p:spPr>
          <a:xfrm>
            <a:off x="107950" y="1584325"/>
            <a:ext cx="8915400" cy="3933825"/>
          </a:xfrm>
        </p:spPr>
        <p:txBody>
          <a:bodyPr>
            <a:normAutofit/>
          </a:bodyPr>
          <a:lstStyle/>
          <a:p>
            <a:pPr eaLnBrk="1" hangingPunct="1">
              <a:defRPr/>
            </a:pPr>
            <a:r>
              <a:rPr lang="en-US" dirty="0" smtClean="0"/>
              <a:t>Downloads, documentation, etc.</a:t>
            </a:r>
          </a:p>
          <a:p>
            <a:pPr lvl="1" eaLnBrk="1" hangingPunct="1">
              <a:defRPr/>
            </a:pPr>
            <a:r>
              <a:rPr lang="en-US" dirty="0" smtClean="0">
                <a:hlinkClick r:id="rId3"/>
              </a:rPr>
              <a:t>http://ajax.asp.net</a:t>
            </a:r>
            <a:endParaRPr lang="en-US" dirty="0" smtClean="0"/>
          </a:p>
          <a:p>
            <a:pPr eaLnBrk="1" hangingPunct="1">
              <a:defRPr/>
            </a:pPr>
            <a:r>
              <a:rPr lang="en-US" dirty="0" smtClean="0"/>
              <a:t>PHP for Microsoft AJAX Library</a:t>
            </a:r>
          </a:p>
          <a:p>
            <a:pPr lvl="1" eaLnBrk="1" hangingPunct="1">
              <a:defRPr/>
            </a:pPr>
            <a:r>
              <a:rPr lang="en-US" dirty="0" smtClean="0">
                <a:hlinkClick r:id="rId4"/>
              </a:rPr>
              <a:t>http://codeplex.com/phpmsajax</a:t>
            </a:r>
            <a:endParaRPr lang="en-US" dirty="0" smtClean="0"/>
          </a:p>
          <a:p>
            <a:pPr>
              <a:defRPr/>
            </a:pPr>
            <a:r>
              <a:rPr lang="en-US" dirty="0" smtClean="0"/>
              <a:t>Steve Marx’s webcast</a:t>
            </a:r>
          </a:p>
          <a:p>
            <a:pPr lvl="1">
              <a:defRPr/>
            </a:pPr>
            <a:r>
              <a:rPr lang="en-US" dirty="0" smtClean="0">
                <a:hlinkClick r:id="rId5"/>
              </a:rPr>
              <a:t>http://tinyurl.com/2pwd5z</a:t>
            </a:r>
            <a:endParaRPr lang="en-US" dirty="0" smtClean="0"/>
          </a:p>
          <a:p>
            <a:pPr lvl="1">
              <a:defRPr/>
            </a:pPr>
            <a:endParaRPr lang="en-US" dirty="0" smtClean="0"/>
          </a:p>
          <a:p>
            <a:pPr lvl="1">
              <a:defRPr/>
            </a:pPr>
            <a:endParaRPr lang="en-US" dirty="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382000" cy="609398"/>
          </a:xfrm>
        </p:spPr>
        <p:txBody>
          <a:bodyPr>
            <a:normAutofit fontScale="92500" lnSpcReduction="20000"/>
          </a:bodyPr>
          <a:lstStyle/>
          <a:p>
            <a:pPr algn="ctr">
              <a:buNone/>
            </a:pPr>
            <a:r>
              <a:rPr lang="en-US" sz="4400" dirty="0" smtClean="0"/>
              <a:t>1998 Started working at Microsoft</a:t>
            </a:r>
          </a:p>
        </p:txBody>
      </p:sp>
      <p:pic>
        <p:nvPicPr>
          <p:cNvPr id="4" name="Picture 3" descr="MicrosoftCampus1.jpg"/>
          <p:cNvPicPr>
            <a:picLocks noChangeAspect="1"/>
          </p:cNvPicPr>
          <p:nvPr/>
        </p:nvPicPr>
        <p:blipFill>
          <a:blip r:embed="rId3"/>
          <a:stretch>
            <a:fillRect/>
          </a:stretch>
        </p:blipFill>
        <p:spPr>
          <a:xfrm>
            <a:off x="2826327" y="1600200"/>
            <a:ext cx="3269673" cy="4549110"/>
          </a:xfrm>
          <a:prstGeom prst="rect">
            <a:avLst/>
          </a:prstGeom>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Silverlight</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6988628" y="5760720"/>
            <a:ext cx="2129246" cy="1071154"/>
          </a:xfrm>
          <a:prstGeom prst="roundRect">
            <a:avLst/>
          </a:prstGeom>
          <a:solidFill>
            <a:schemeClr val="tx1"/>
          </a:solidFill>
          <a:ln>
            <a:solidFill>
              <a:schemeClr val="tx1"/>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rtl="0" fontAlgn="base">
              <a:spcBef>
                <a:spcPct val="0"/>
              </a:spcBef>
              <a:spcAft>
                <a:spcPct val="0"/>
              </a:spcAft>
            </a:pPr>
            <a:endParaRPr lang="en-US" sz="28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5" name="Content Placeholder 2"/>
          <p:cNvSpPr txBox="1">
            <a:spLocks/>
          </p:cNvSpPr>
          <p:nvPr/>
        </p:nvSpPr>
        <p:spPr bwMode="auto">
          <a:xfrm>
            <a:off x="4953000" y="1371600"/>
            <a:ext cx="3810000" cy="4343400"/>
          </a:xfrm>
          <a:prstGeom prst="rect">
            <a:avLst/>
          </a:prstGeom>
          <a:noFill/>
          <a:ln w="9525">
            <a:noFill/>
            <a:miter lim="800000"/>
            <a:headEnd/>
            <a:tailEnd/>
          </a:ln>
          <a:effectLst/>
        </p:spPr>
        <p:txBody>
          <a:bodyPr vert="horz" wrap="square" lIns="0" tIns="45713" rIns="0" bIns="45713" numCol="1" anchor="t" anchorCtr="0" compatLnSpc="1">
            <a:prstTxWarp prst="textNoShape">
              <a:avLst/>
            </a:prstTxWarp>
            <a:noAutofit/>
          </a:bodyPr>
          <a:lstStyle/>
          <a:p>
            <a:pPr algn="ctr" rtl="0"/>
            <a:r>
              <a:rPr lang="en-US" sz="2400" kern="1200" dirty="0">
                <a:solidFill>
                  <a:srgbClr val="000000"/>
                </a:solidFill>
                <a:latin typeface="Segoe Light" pitchFamily="34" charset="0"/>
                <a:ea typeface="+mn-ea"/>
                <a:cs typeface="+mn-cs"/>
              </a:rPr>
              <a:t>Microsoft </a:t>
            </a:r>
            <a:r>
              <a:rPr lang="en-US" sz="2400" kern="1200" dirty="0">
                <a:solidFill>
                  <a:srgbClr val="54B0E2">
                    <a:lumMod val="75000"/>
                  </a:srgbClr>
                </a:solidFill>
                <a:latin typeface="Segoe Semibold" pitchFamily="34" charset="0"/>
                <a:ea typeface="+mn-ea"/>
                <a:cs typeface="+mn-cs"/>
              </a:rPr>
              <a:t>Silverlight</a:t>
            </a:r>
          </a:p>
          <a:p>
            <a:pPr algn="ctr" rtl="0"/>
            <a:r>
              <a:rPr lang="en-US" sz="1600" kern="1200" dirty="0">
                <a:solidFill>
                  <a:srgbClr val="000000"/>
                </a:solidFill>
                <a:latin typeface="Segoe Semibold" pitchFamily="34" charset="0"/>
                <a:ea typeface="+mn-ea"/>
                <a:cs typeface="+mn-cs"/>
              </a:rPr>
              <a:t>is a</a:t>
            </a:r>
          </a:p>
          <a:p>
            <a:pPr algn="ctr" rtl="0"/>
            <a:r>
              <a:rPr lang="en-US" sz="2400" kern="1200" dirty="0">
                <a:solidFill>
                  <a:srgbClr val="00B050"/>
                </a:solidFill>
                <a:latin typeface="Segoe Semibold" pitchFamily="34" charset="0"/>
                <a:ea typeface="+mn-ea"/>
                <a:cs typeface="+mn-cs"/>
              </a:rPr>
              <a:t>cross-browser,</a:t>
            </a:r>
            <a:br>
              <a:rPr lang="en-US" sz="2400" kern="1200" dirty="0">
                <a:solidFill>
                  <a:srgbClr val="00B050"/>
                </a:solidFill>
                <a:latin typeface="Segoe Semibold" pitchFamily="34" charset="0"/>
                <a:ea typeface="+mn-ea"/>
                <a:cs typeface="+mn-cs"/>
              </a:rPr>
            </a:br>
            <a:r>
              <a:rPr lang="en-US" sz="2400" kern="1200" dirty="0">
                <a:solidFill>
                  <a:srgbClr val="00B050"/>
                </a:solidFill>
                <a:latin typeface="Segoe Semibold" pitchFamily="34" charset="0"/>
                <a:ea typeface="+mn-ea"/>
                <a:cs typeface="+mn-cs"/>
              </a:rPr>
              <a:t>cross-platform,</a:t>
            </a:r>
          </a:p>
          <a:p>
            <a:pPr algn="ctr" rtl="0"/>
            <a:r>
              <a:rPr lang="en-US" sz="2400" kern="1200" dirty="0">
                <a:solidFill>
                  <a:srgbClr val="00B050"/>
                </a:solidFill>
                <a:latin typeface="Segoe Semibold" pitchFamily="34" charset="0"/>
                <a:ea typeface="+mn-ea"/>
                <a:cs typeface="+mn-cs"/>
              </a:rPr>
              <a:t>cross-device</a:t>
            </a:r>
            <a:br>
              <a:rPr lang="en-US" sz="2400" kern="1200" dirty="0">
                <a:solidFill>
                  <a:srgbClr val="00B050"/>
                </a:solidFill>
                <a:latin typeface="Segoe Semibold" pitchFamily="34" charset="0"/>
                <a:ea typeface="+mn-ea"/>
                <a:cs typeface="+mn-cs"/>
              </a:rPr>
            </a:br>
            <a:r>
              <a:rPr lang="en-US" sz="1600" kern="1200" dirty="0">
                <a:solidFill>
                  <a:srgbClr val="00B050"/>
                </a:solidFill>
                <a:latin typeface="Segoe Semibold" pitchFamily="34" charset="0"/>
                <a:ea typeface="+mn-ea"/>
                <a:cs typeface="+mn-cs"/>
              </a:rPr>
              <a:t>plug-in</a:t>
            </a:r>
            <a:endParaRPr lang="en-US" sz="2400" kern="1200" dirty="0">
              <a:solidFill>
                <a:srgbClr val="00B050"/>
              </a:solidFill>
              <a:latin typeface="Segoe Semibold" pitchFamily="34" charset="0"/>
              <a:ea typeface="+mn-ea"/>
              <a:cs typeface="+mn-cs"/>
            </a:endParaRPr>
          </a:p>
          <a:p>
            <a:pPr algn="ctr" rtl="0"/>
            <a:endParaRPr lang="en-US" sz="1400" kern="1200" dirty="0">
              <a:solidFill>
                <a:srgbClr val="817C77">
                  <a:lumMod val="75000"/>
                </a:srgbClr>
              </a:solidFill>
              <a:latin typeface="Segoe Semibold" pitchFamily="34" charset="0"/>
              <a:ea typeface="+mn-ea"/>
              <a:cs typeface="+mn-cs"/>
            </a:endParaRPr>
          </a:p>
          <a:p>
            <a:pPr algn="ctr" rtl="0"/>
            <a:r>
              <a:rPr lang="en-US" sz="1400" kern="1200" dirty="0">
                <a:solidFill>
                  <a:srgbClr val="817C77">
                    <a:lumMod val="75000"/>
                  </a:srgbClr>
                </a:solidFill>
                <a:latin typeface="Segoe Semibold" pitchFamily="34" charset="0"/>
                <a:ea typeface="+mn-ea"/>
                <a:cs typeface="+mn-cs"/>
              </a:rPr>
              <a:t>for delivering </a:t>
            </a:r>
          </a:p>
          <a:p>
            <a:pPr algn="ctr" rtl="0"/>
            <a:r>
              <a:rPr lang="en-US" sz="1400" kern="1200" dirty="0">
                <a:solidFill>
                  <a:srgbClr val="817C77">
                    <a:lumMod val="75000"/>
                  </a:srgbClr>
                </a:solidFill>
                <a:latin typeface="Segoe Semibold" pitchFamily="34" charset="0"/>
                <a:ea typeface="+mn-ea"/>
                <a:cs typeface="+mn-cs"/>
              </a:rPr>
              <a:t>the next generation of </a:t>
            </a:r>
          </a:p>
          <a:p>
            <a:pPr algn="ctr" rtl="0"/>
            <a:r>
              <a:rPr lang="en-US" kern="1200" dirty="0">
                <a:solidFill>
                  <a:srgbClr val="817C77">
                    <a:lumMod val="75000"/>
                  </a:srgbClr>
                </a:solidFill>
                <a:latin typeface="Segoe Semibold" pitchFamily="34" charset="0"/>
                <a:ea typeface="+mn-ea"/>
                <a:cs typeface="+mn-cs"/>
              </a:rPr>
              <a:t>.NET-based</a:t>
            </a:r>
          </a:p>
          <a:p>
            <a:pPr algn="ctr" rtl="0"/>
            <a:endParaRPr lang="en-US" sz="1400" kern="1200" dirty="0">
              <a:solidFill>
                <a:srgbClr val="817C77">
                  <a:lumMod val="75000"/>
                </a:srgbClr>
              </a:solidFill>
              <a:latin typeface="Segoe Semibold" pitchFamily="34" charset="0"/>
              <a:ea typeface="+mn-ea"/>
              <a:cs typeface="+mn-cs"/>
            </a:endParaRPr>
          </a:p>
          <a:p>
            <a:pPr algn="ctr" rtl="0"/>
            <a:r>
              <a:rPr lang="en-US" kern="1200" dirty="0">
                <a:solidFill>
                  <a:srgbClr val="00B050"/>
                </a:solidFill>
                <a:latin typeface="Segoe Semibold" pitchFamily="34" charset="0"/>
                <a:ea typeface="+mn-ea"/>
                <a:cs typeface="+mn-cs"/>
              </a:rPr>
              <a:t>media experiences</a:t>
            </a:r>
          </a:p>
          <a:p>
            <a:pPr algn="ctr" rtl="0"/>
            <a:r>
              <a:rPr lang="en-US" kern="1200" dirty="0">
                <a:solidFill>
                  <a:srgbClr val="E8E8E2">
                    <a:lumMod val="50000"/>
                  </a:srgbClr>
                </a:solidFill>
                <a:latin typeface="Segoe Semibold" pitchFamily="34" charset="0"/>
                <a:ea typeface="+mn-ea"/>
                <a:cs typeface="+mn-cs"/>
              </a:rPr>
              <a:t>&amp;</a:t>
            </a:r>
          </a:p>
          <a:p>
            <a:pPr algn="ctr" rtl="0"/>
            <a:r>
              <a:rPr lang="en-US" kern="1200" dirty="0">
                <a:solidFill>
                  <a:srgbClr val="00B050"/>
                </a:solidFill>
                <a:latin typeface="Segoe Semibold" pitchFamily="34" charset="0"/>
                <a:ea typeface="+mn-ea"/>
                <a:cs typeface="+mn-cs"/>
              </a:rPr>
              <a:t>rich interactive applications (RIAs) </a:t>
            </a:r>
          </a:p>
          <a:p>
            <a:pPr algn="ctr" rtl="0"/>
            <a:endParaRPr lang="en-US" sz="2400" kern="1200" dirty="0">
              <a:solidFill>
                <a:srgbClr val="000000"/>
              </a:solidFill>
              <a:latin typeface="Segoe Semibold" pitchFamily="34" charset="0"/>
              <a:ea typeface="+mn-ea"/>
              <a:cs typeface="+mn-cs"/>
            </a:endParaRPr>
          </a:p>
          <a:p>
            <a:pPr algn="ctr" rtl="0"/>
            <a:r>
              <a:rPr lang="en-US" sz="1600" kern="1200" dirty="0">
                <a:solidFill>
                  <a:srgbClr val="E8E8E2">
                    <a:lumMod val="50000"/>
                  </a:srgbClr>
                </a:solidFill>
                <a:latin typeface="Segoe Semibold" pitchFamily="34" charset="0"/>
                <a:ea typeface="+mn-ea"/>
                <a:cs typeface="+mn-cs"/>
              </a:rPr>
              <a:t>for the</a:t>
            </a:r>
            <a:r>
              <a:rPr lang="en-US" sz="2400" kern="1200" dirty="0">
                <a:solidFill>
                  <a:srgbClr val="817C77">
                    <a:lumMod val="75000"/>
                  </a:srgbClr>
                </a:solidFill>
                <a:latin typeface="Segoe Semibold" pitchFamily="34" charset="0"/>
                <a:ea typeface="+mn-ea"/>
                <a:cs typeface="+mn-cs"/>
              </a:rPr>
              <a:t> </a:t>
            </a:r>
            <a:r>
              <a:rPr lang="en-US" sz="2400" kern="1200" dirty="0">
                <a:solidFill>
                  <a:srgbClr val="54B0E2">
                    <a:lumMod val="75000"/>
                  </a:srgbClr>
                </a:solidFill>
                <a:latin typeface="Segoe Semibold" pitchFamily="34" charset="0"/>
                <a:ea typeface="+mn-ea"/>
                <a:cs typeface="+mn-cs"/>
              </a:rPr>
              <a:t>Web</a:t>
            </a:r>
          </a:p>
        </p:txBody>
      </p:sp>
      <p:pic>
        <p:nvPicPr>
          <p:cNvPr id="7" name="SL_final_x3.avi">
            <a:hlinkClick r:id="" action="ppaction://media"/>
          </p:cNvPr>
          <p:cNvPicPr>
            <a:picLocks noRot="1" noChangeAspect="1"/>
          </p:cNvPicPr>
          <p:nvPr>
            <a:videoFile r:link="rId1"/>
          </p:nvPr>
        </p:nvPicPr>
        <p:blipFill>
          <a:blip r:embed="rId4"/>
          <a:stretch>
            <a:fillRect/>
          </a:stretch>
        </p:blipFill>
        <p:spPr>
          <a:xfrm>
            <a:off x="685800" y="1600200"/>
            <a:ext cx="3790950" cy="3790950"/>
          </a:xfrm>
          <a:prstGeom prst="rect">
            <a:avLst/>
          </a:prstGeom>
        </p:spPr>
      </p:pic>
    </p:spTree>
  </p:cSld>
  <p:clrMapOvr>
    <a:masterClrMapping/>
  </p:clrMapOvr>
  <p:transition>
    <p:fade/>
  </p:transition>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http://team/sites/Avalon/jolt/Pictures/_w/MediaPlayerSmall_png.jpg">
            <a:hlinkClick r:id="rId3"/>
          </p:cNvPr>
          <p:cNvPicPr>
            <a:picLocks noChangeAspect="1" noChangeArrowheads="1"/>
          </p:cNvPicPr>
          <p:nvPr/>
        </p:nvPicPr>
        <p:blipFill>
          <a:blip r:embed="rId4"/>
          <a:srcRect/>
          <a:stretch>
            <a:fillRect/>
          </a:stretch>
        </p:blipFill>
        <p:spPr bwMode="auto">
          <a:xfrm>
            <a:off x="691048" y="1524000"/>
            <a:ext cx="1821694" cy="16540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6" descr="http://team/sites/Avalon/jolt/Pictures/_w/CollateralDamageSmall_png.jpg">
            <a:hlinkClick r:id="rId5"/>
          </p:cNvPr>
          <p:cNvPicPr>
            <a:picLocks noChangeAspect="1" noChangeArrowheads="1"/>
          </p:cNvPicPr>
          <p:nvPr/>
        </p:nvPicPr>
        <p:blipFill>
          <a:blip r:embed="rId6"/>
          <a:srcRect/>
          <a:stretch>
            <a:fillRect/>
          </a:stretch>
        </p:blipFill>
        <p:spPr bwMode="auto">
          <a:xfrm>
            <a:off x="947526" y="2758068"/>
            <a:ext cx="1821694" cy="16540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Picture 2" descr="http://team/sites/Avalon/jolt/Pictures/_w/PageTurnPresSmall_png.jpg">
            <a:hlinkClick r:id="rId7"/>
          </p:cNvPr>
          <p:cNvPicPr>
            <a:picLocks noChangeAspect="1" noChangeArrowheads="1"/>
          </p:cNvPicPr>
          <p:nvPr/>
        </p:nvPicPr>
        <p:blipFill>
          <a:blip r:embed="rId8"/>
          <a:srcRect/>
          <a:stretch>
            <a:fillRect/>
          </a:stretch>
        </p:blipFill>
        <p:spPr bwMode="auto">
          <a:xfrm>
            <a:off x="1226306" y="4131527"/>
            <a:ext cx="1821694" cy="16540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 name="Title 16"/>
          <p:cNvSpPr>
            <a:spLocks noGrp="1"/>
          </p:cNvSpPr>
          <p:nvPr>
            <p:ph type="title"/>
          </p:nvPr>
        </p:nvSpPr>
        <p:spPr/>
        <p:txBody>
          <a:bodyPr/>
          <a:lstStyle/>
          <a:p>
            <a:r>
              <a:rPr smtClean="0"/>
              <a:t>Silverlight Overview</a:t>
            </a:r>
            <a:endParaRPr lang="en-US" dirty="0">
              <a:solidFill>
                <a:srgbClr val="FF0000"/>
              </a:solidFill>
            </a:endParaRPr>
          </a:p>
        </p:txBody>
      </p:sp>
      <p:sp>
        <p:nvSpPr>
          <p:cNvPr id="10" name="Text Placeholder 9"/>
          <p:cNvSpPr>
            <a:spLocks noGrp="1"/>
          </p:cNvSpPr>
          <p:nvPr>
            <p:ph type="body" sz="quarter" idx="10"/>
          </p:nvPr>
        </p:nvSpPr>
        <p:spPr>
          <a:xfrm>
            <a:off x="3352800" y="1752600"/>
            <a:ext cx="5583767" cy="4013406"/>
          </a:xfrm>
        </p:spPr>
        <p:txBody>
          <a:bodyPr/>
          <a:lstStyle/>
          <a:p>
            <a:pPr>
              <a:buNone/>
            </a:pPr>
            <a:r>
              <a:rPr lang="en-US" sz="1600" b="1" dirty="0" smtClean="0">
                <a:solidFill>
                  <a:schemeClr val="accent2">
                    <a:lumMod val="75000"/>
                  </a:schemeClr>
                </a:solidFill>
              </a:rPr>
              <a:t>Compelling Cross-Platform User Experiences</a:t>
            </a:r>
          </a:p>
          <a:p>
            <a:pPr lvl="0"/>
            <a:r>
              <a:rPr lang="en-US" sz="1600" dirty="0" smtClean="0"/>
              <a:t>Immersive media experiences &amp; RIA</a:t>
            </a:r>
          </a:p>
          <a:p>
            <a:pPr lvl="0"/>
            <a:r>
              <a:rPr lang="en-US" sz="1600" dirty="0" smtClean="0"/>
              <a:t>Seamless, fast installation for end users</a:t>
            </a:r>
          </a:p>
          <a:p>
            <a:pPr lvl="0"/>
            <a:r>
              <a:rPr lang="en-US" sz="1600" dirty="0" smtClean="0"/>
              <a:t>Consistent experiences on Mac / Windows </a:t>
            </a:r>
          </a:p>
          <a:p>
            <a:pPr lvl="0"/>
            <a:endParaRPr lang="en-US" sz="1600" b="1" i="1" dirty="0" smtClean="0"/>
          </a:p>
          <a:p>
            <a:pPr lvl="0">
              <a:buNone/>
            </a:pPr>
            <a:r>
              <a:rPr lang="en-US" sz="1600" b="1" dirty="0" smtClean="0">
                <a:solidFill>
                  <a:schemeClr val="accent2">
                    <a:lumMod val="75000"/>
                  </a:schemeClr>
                </a:solidFill>
              </a:rPr>
              <a:t>Flexible programming model with collaborative tools</a:t>
            </a:r>
          </a:p>
          <a:p>
            <a:pPr lvl="0"/>
            <a:r>
              <a:rPr lang="en-US" sz="1600" dirty="0" smtClean="0"/>
              <a:t>Integration with Web technologies</a:t>
            </a:r>
          </a:p>
          <a:p>
            <a:r>
              <a:rPr lang="en-US" sz="1600" dirty="0" smtClean="0"/>
              <a:t>Based on the .NET Framework</a:t>
            </a:r>
          </a:p>
          <a:p>
            <a:pPr lvl="0"/>
            <a:r>
              <a:rPr lang="en-US" sz="1600" dirty="0" smtClean="0"/>
              <a:t>Role specific tools for designers / developers </a:t>
            </a:r>
          </a:p>
          <a:p>
            <a:pPr lvl="0">
              <a:buNone/>
            </a:pPr>
            <a:endParaRPr lang="en-US" sz="1600" dirty="0" smtClean="0"/>
          </a:p>
          <a:p>
            <a:pPr>
              <a:buNone/>
            </a:pPr>
            <a:r>
              <a:rPr lang="en-US" sz="1600" b="1" dirty="0" smtClean="0">
                <a:solidFill>
                  <a:schemeClr val="accent2">
                    <a:lumMod val="75000"/>
                  </a:schemeClr>
                </a:solidFill>
              </a:rPr>
              <a:t>Efficient, lower cost delivery, and more capable media</a:t>
            </a:r>
          </a:p>
          <a:p>
            <a:pPr lvl="0"/>
            <a:r>
              <a:rPr lang="en-US" sz="1600" dirty="0" smtClean="0"/>
              <a:t>HD to Mobile w/ SMPTE VC-1</a:t>
            </a:r>
          </a:p>
          <a:p>
            <a:pPr lvl="0"/>
            <a:r>
              <a:rPr lang="en-US" sz="1600" dirty="0" smtClean="0"/>
              <a:t>Broad media ecosystem</a:t>
            </a:r>
          </a:p>
          <a:p>
            <a:pPr lvl="0"/>
            <a:r>
              <a:rPr lang="en-US" sz="1600" dirty="0" smtClean="0"/>
              <a:t>Tools for live and on-demand publishing</a:t>
            </a:r>
          </a:p>
          <a:p>
            <a:endParaRPr lang="en-US" sz="1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Designer/Developer Collaboration</a:t>
            </a:r>
            <a:endParaRPr lang="en-US" dirty="0"/>
          </a:p>
        </p:txBody>
      </p:sp>
      <p:grpSp>
        <p:nvGrpSpPr>
          <p:cNvPr id="9" name="Group 8"/>
          <p:cNvGrpSpPr/>
          <p:nvPr/>
        </p:nvGrpSpPr>
        <p:grpSpPr>
          <a:xfrm>
            <a:off x="0" y="1483519"/>
            <a:ext cx="9144000" cy="3621881"/>
            <a:chOff x="-1" y="1793875"/>
            <a:chExt cx="12188825" cy="4208463"/>
          </a:xfrm>
          <a:effectLst>
            <a:reflection blurRad="6350" stA="50000" endA="300" endPos="55500" dist="50800" dir="5400000" sy="-100000" algn="bl" rotWithShape="0"/>
          </a:effectLst>
        </p:grpSpPr>
        <p:sp>
          <p:nvSpPr>
            <p:cNvPr id="8" name="Rectangle 7"/>
            <p:cNvSpPr/>
            <p:nvPr/>
          </p:nvSpPr>
          <p:spPr bwMode="auto">
            <a:xfrm>
              <a:off x="-1" y="1793875"/>
              <a:ext cx="12188825" cy="4208463"/>
            </a:xfrm>
            <a:prstGeom prst="rect">
              <a:avLst/>
            </a:prstGeom>
            <a:solidFill>
              <a:schemeClr val="tx1"/>
            </a:solidFill>
            <a:ln>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rtl="0" fontAlgn="base">
                <a:spcBef>
                  <a:spcPct val="0"/>
                </a:spcBef>
                <a:spcAft>
                  <a:spcPct val="0"/>
                </a:spcAft>
              </a:pPr>
              <a:endParaRPr lang="en-US" sz="28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pic>
          <p:nvPicPr>
            <p:cNvPr id="4" name="Picture 3" descr="page1.JPG"/>
            <p:cNvPicPr>
              <a:picLocks noChangeAspect="1"/>
            </p:cNvPicPr>
            <p:nvPr/>
          </p:nvPicPr>
          <p:blipFill>
            <a:blip r:embed="rId3"/>
            <a:srcRect l="32812" t="21809" r="35156" b="20300"/>
            <a:stretch>
              <a:fillRect/>
            </a:stretch>
          </p:blipFill>
          <p:spPr>
            <a:xfrm>
              <a:off x="44389" y="1793875"/>
              <a:ext cx="2928958" cy="3970225"/>
            </a:xfrm>
            <a:prstGeom prst="rect">
              <a:avLst/>
            </a:prstGeom>
          </p:spPr>
        </p:pic>
        <p:pic>
          <p:nvPicPr>
            <p:cNvPr id="5" name="Picture 4" descr="page3.jpg"/>
            <p:cNvPicPr>
              <a:picLocks noChangeAspect="1"/>
            </p:cNvPicPr>
            <p:nvPr/>
          </p:nvPicPr>
          <p:blipFill>
            <a:blip r:embed="rId4"/>
            <a:srcRect l="33594" t="21809" r="33593" b="20950"/>
            <a:stretch>
              <a:fillRect/>
            </a:stretch>
          </p:blipFill>
          <p:spPr>
            <a:xfrm>
              <a:off x="5866483" y="1793875"/>
              <a:ext cx="3000396" cy="3925614"/>
            </a:xfrm>
            <a:prstGeom prst="rect">
              <a:avLst/>
            </a:prstGeom>
          </p:spPr>
        </p:pic>
        <p:pic>
          <p:nvPicPr>
            <p:cNvPr id="6" name="Picture 5" descr="page5.jpg"/>
            <p:cNvPicPr>
              <a:picLocks noChangeAspect="1"/>
            </p:cNvPicPr>
            <p:nvPr/>
          </p:nvPicPr>
          <p:blipFill>
            <a:blip r:embed="rId5"/>
            <a:srcRect l="32813" t="21809" r="33594" b="20949"/>
            <a:stretch>
              <a:fillRect/>
            </a:stretch>
          </p:blipFill>
          <p:spPr>
            <a:xfrm>
              <a:off x="8864735" y="1793875"/>
              <a:ext cx="3071834" cy="3925614"/>
            </a:xfrm>
            <a:prstGeom prst="rect">
              <a:avLst/>
            </a:prstGeom>
          </p:spPr>
        </p:pic>
        <p:pic>
          <p:nvPicPr>
            <p:cNvPr id="3" name="Picture 2" descr="page2.jpg"/>
            <p:cNvPicPr>
              <a:picLocks noChangeAspect="1"/>
            </p:cNvPicPr>
            <p:nvPr/>
          </p:nvPicPr>
          <p:blipFill>
            <a:blip r:embed="rId6"/>
            <a:srcRect l="32813" t="21809" r="35156" b="20950"/>
            <a:stretch>
              <a:fillRect/>
            </a:stretch>
          </p:blipFill>
          <p:spPr>
            <a:xfrm>
              <a:off x="2939670" y="1793875"/>
              <a:ext cx="2928958" cy="3925614"/>
            </a:xfrm>
            <a:prstGeom prst="rect">
              <a:avLst/>
            </a:prstGeom>
          </p:spPr>
        </p:pic>
      </p:grpSp>
      <p:grpSp>
        <p:nvGrpSpPr>
          <p:cNvPr id="13" name="Group 12"/>
          <p:cNvGrpSpPr/>
          <p:nvPr/>
        </p:nvGrpSpPr>
        <p:grpSpPr>
          <a:xfrm>
            <a:off x="9481" y="1483519"/>
            <a:ext cx="9134519" cy="3621881"/>
            <a:chOff x="0" y="1793875"/>
            <a:chExt cx="12176187" cy="4208463"/>
          </a:xfrm>
          <a:effectLst>
            <a:reflection blurRad="6350" stA="50000" endA="300" endPos="55500" dist="50800" dir="5400000" sy="-100000" algn="bl" rotWithShape="0"/>
          </a:effectLst>
        </p:grpSpPr>
        <p:sp>
          <p:nvSpPr>
            <p:cNvPr id="10" name="Rectangle 9"/>
            <p:cNvSpPr/>
            <p:nvPr/>
          </p:nvSpPr>
          <p:spPr bwMode="auto">
            <a:xfrm>
              <a:off x="0" y="1793875"/>
              <a:ext cx="12176187" cy="4208463"/>
            </a:xfrm>
            <a:prstGeom prst="rect">
              <a:avLst/>
            </a:prstGeom>
            <a:solidFill>
              <a:schemeClr val="tx1"/>
            </a:solidFill>
            <a:ln>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rtl="0" fontAlgn="base">
                <a:spcBef>
                  <a:spcPct val="0"/>
                </a:spcBef>
                <a:spcAft>
                  <a:spcPct val="0"/>
                </a:spcAft>
              </a:pPr>
              <a:endParaRPr lang="en-US" sz="28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pic>
          <p:nvPicPr>
            <p:cNvPr id="7" name="Picture 6" descr="page6.jpg"/>
            <p:cNvPicPr>
              <a:picLocks noChangeAspect="1"/>
            </p:cNvPicPr>
            <p:nvPr/>
          </p:nvPicPr>
          <p:blipFill>
            <a:blip r:embed="rId7"/>
            <a:srcRect l="3621" t="25000" r="4483" b="19791"/>
            <a:stretch>
              <a:fillRect/>
            </a:stretch>
          </p:blipFill>
          <p:spPr>
            <a:xfrm>
              <a:off x="0" y="1974780"/>
              <a:ext cx="8623738" cy="3885664"/>
            </a:xfrm>
            <a:prstGeom prst="rect">
              <a:avLst/>
            </a:prstGeom>
            <a:noFill/>
            <a:ln>
              <a:noFill/>
            </a:ln>
          </p:spPr>
        </p:pic>
        <p:pic>
          <p:nvPicPr>
            <p:cNvPr id="11" name="Picture 10" descr="page7.jpg"/>
            <p:cNvPicPr>
              <a:picLocks noChangeAspect="1"/>
            </p:cNvPicPr>
            <p:nvPr/>
          </p:nvPicPr>
          <p:blipFill>
            <a:blip r:embed="rId8"/>
            <a:srcRect l="34138" t="26157" r="36181" b="20000"/>
            <a:stretch>
              <a:fillRect/>
            </a:stretch>
          </p:blipFill>
          <p:spPr>
            <a:xfrm>
              <a:off x="8649069" y="2278281"/>
              <a:ext cx="2714078" cy="3692525"/>
            </a:xfrm>
            <a:prstGeom prst="rect">
              <a:avLst/>
            </a:prstGeom>
            <a:noFill/>
            <a:ln>
              <a:noFill/>
            </a:ln>
          </p:spPr>
        </p:pic>
        <p:sp>
          <p:nvSpPr>
            <p:cNvPr id="12" name="TextBox 11"/>
            <p:cNvSpPr txBox="1"/>
            <p:nvPr/>
          </p:nvSpPr>
          <p:spPr>
            <a:xfrm>
              <a:off x="7330987" y="2869315"/>
              <a:ext cx="1024758" cy="1569660"/>
            </a:xfrm>
            <a:prstGeom prst="rect">
              <a:avLst/>
            </a:prstGeom>
            <a:noFill/>
          </p:spPr>
          <p:txBody>
            <a:bodyPr wrap="square" rtlCol="0">
              <a:spAutoFit/>
            </a:bodyPr>
            <a:lstStyle/>
            <a:p>
              <a:pPr algn="l" rtl="0"/>
              <a:r>
                <a:rPr lang="en-US" sz="9600" kern="1200" dirty="0">
                  <a:solidFill>
                    <a:srgbClr val="000000"/>
                  </a:solidFill>
                  <a:latin typeface="Segoe"/>
                  <a:ea typeface="+mn-ea"/>
                  <a:cs typeface="+mn-cs"/>
                </a:rPr>
                <a:t>=</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par>
                                <p:cTn id="12" presetID="1" presetClass="exit" presetSubtype="0" fill="hold" nodeType="withEffect">
                                  <p:stCondLst>
                                    <p:cond delay="0"/>
                                  </p:stCondLst>
                                  <p:childTnLst>
                                    <p:set>
                                      <p:cBhvr>
                                        <p:cTn id="13"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smtClean="0"/>
              <a:t>K</a:t>
            </a:r>
            <a:r>
              <a:rPr lang="en-US" dirty="0" smtClean="0"/>
              <a:t>e</a:t>
            </a:r>
            <a:r>
              <a:rPr smtClean="0"/>
              <a:t>y technology aspects</a:t>
            </a:r>
            <a:endParaRPr/>
          </a:p>
        </p:txBody>
      </p:sp>
      <p:sp>
        <p:nvSpPr>
          <p:cNvPr id="4" name="Text Placeholder 14"/>
          <p:cNvSpPr txBox="1">
            <a:spLocks/>
          </p:cNvSpPr>
          <p:nvPr/>
        </p:nvSpPr>
        <p:spPr bwMode="auto">
          <a:xfrm>
            <a:off x="342989" y="1671639"/>
            <a:ext cx="8585452" cy="2600712"/>
          </a:xfrm>
          <a:prstGeom prst="rect">
            <a:avLst/>
          </a:prstGeom>
          <a:noFill/>
          <a:ln w="9525">
            <a:noFill/>
            <a:miter lim="800000"/>
            <a:headEnd/>
            <a:tailEnd/>
          </a:ln>
        </p:spPr>
        <p:txBody>
          <a:bodyPr lIns="0" tIns="0" rIns="0" bIns="0">
            <a:spAutoFit/>
          </a:bodyPr>
          <a:lstStyle/>
          <a:p>
            <a:pPr marL="236538" indent="-236538">
              <a:spcBef>
                <a:spcPts val="0"/>
              </a:spcBef>
              <a:spcAft>
                <a:spcPts val="600"/>
              </a:spcAft>
              <a:buClr>
                <a:schemeClr val="bg2"/>
              </a:buClr>
              <a:buFont typeface="Arial" charset="0"/>
              <a:buChar char="•"/>
              <a:defRPr/>
            </a:pPr>
            <a:r>
              <a:rPr lang="en-US" sz="2400" dirty="0" smtClean="0">
                <a:solidFill>
                  <a:schemeClr val="bg1"/>
                </a:solidFill>
                <a:latin typeface="+mn-lt"/>
                <a:cs typeface="+mn-cs"/>
              </a:rPr>
              <a:t>Silverlight asset delivered as text-based XAML</a:t>
            </a:r>
          </a:p>
          <a:p>
            <a:pPr marL="236538" indent="-236538">
              <a:spcBef>
                <a:spcPts val="0"/>
              </a:spcBef>
              <a:spcAft>
                <a:spcPts val="600"/>
              </a:spcAft>
              <a:buClr>
                <a:schemeClr val="bg2"/>
              </a:buClr>
              <a:buFont typeface="Arial" charset="0"/>
              <a:buChar char="•"/>
              <a:defRPr/>
            </a:pPr>
            <a:r>
              <a:rPr lang="en-US" sz="2400" dirty="0" smtClean="0">
                <a:solidFill>
                  <a:schemeClr val="bg1"/>
                </a:solidFill>
              </a:rPr>
              <a:t>XAML can come from static file or dynamic server code</a:t>
            </a:r>
            <a:endParaRPr lang="en-US" sz="2400" dirty="0">
              <a:solidFill>
                <a:schemeClr val="bg1"/>
              </a:solidFill>
              <a:latin typeface="+mn-lt"/>
              <a:cs typeface="+mn-cs"/>
            </a:endParaRPr>
          </a:p>
          <a:p>
            <a:pPr marL="236538" indent="-236538">
              <a:spcBef>
                <a:spcPts val="0"/>
              </a:spcBef>
              <a:spcAft>
                <a:spcPts val="600"/>
              </a:spcAft>
              <a:buClr>
                <a:schemeClr val="bg2"/>
              </a:buClr>
              <a:buFont typeface="Arial" charset="0"/>
              <a:buChar char="•"/>
              <a:defRPr/>
            </a:pPr>
            <a:r>
              <a:rPr lang="en-US" sz="2400" dirty="0" smtClean="0">
                <a:solidFill>
                  <a:schemeClr val="bg1"/>
                </a:solidFill>
                <a:latin typeface="+mn-lt"/>
                <a:cs typeface="+mn-cs"/>
              </a:rPr>
              <a:t>XAML defines UI and animations</a:t>
            </a:r>
          </a:p>
          <a:p>
            <a:pPr marL="236538" indent="-236538">
              <a:spcBef>
                <a:spcPts val="0"/>
              </a:spcBef>
              <a:spcAft>
                <a:spcPts val="600"/>
              </a:spcAft>
              <a:buClr>
                <a:schemeClr val="bg2"/>
              </a:buClr>
              <a:buFont typeface="Arial" charset="0"/>
              <a:buChar char="•"/>
              <a:defRPr/>
            </a:pPr>
            <a:r>
              <a:rPr lang="en-US" sz="2400" dirty="0" smtClean="0">
                <a:solidFill>
                  <a:schemeClr val="bg1"/>
                </a:solidFill>
              </a:rPr>
              <a:t>XAML events can be raised to code</a:t>
            </a:r>
          </a:p>
          <a:p>
            <a:pPr marL="236538" indent="-236538">
              <a:spcBef>
                <a:spcPts val="0"/>
              </a:spcBef>
              <a:spcAft>
                <a:spcPts val="600"/>
              </a:spcAft>
              <a:buClr>
                <a:schemeClr val="bg2"/>
              </a:buClr>
              <a:buFont typeface="Arial" charset="0"/>
              <a:buChar char="•"/>
              <a:defRPr/>
            </a:pPr>
            <a:r>
              <a:rPr lang="en-US" sz="2400" dirty="0" smtClean="0">
                <a:solidFill>
                  <a:schemeClr val="bg1"/>
                </a:solidFill>
                <a:latin typeface="+mn-lt"/>
                <a:cs typeface="+mn-cs"/>
              </a:rPr>
              <a:t>XAML can be changed at “runtime”</a:t>
            </a:r>
            <a:endParaRPr lang="en-US" sz="2400" dirty="0">
              <a:solidFill>
                <a:schemeClr val="bg1"/>
              </a:solidFill>
              <a:latin typeface="+mn-lt"/>
              <a:cs typeface="+mn-cs"/>
            </a:endParaRPr>
          </a:p>
          <a:p>
            <a:pPr marL="236538" indent="-236538">
              <a:spcBef>
                <a:spcPts val="0"/>
              </a:spcBef>
              <a:spcAft>
                <a:spcPts val="600"/>
              </a:spcAft>
              <a:buClr>
                <a:schemeClr val="bg2"/>
              </a:buClr>
              <a:defRPr/>
            </a:pPr>
            <a:r>
              <a:rPr lang="en-US" sz="2400" dirty="0" smtClean="0">
                <a:solidFill>
                  <a:schemeClr val="bg2"/>
                </a:solidFill>
                <a:latin typeface="Arial" charset="0"/>
                <a:cs typeface="+mn-cs"/>
              </a:rPr>
              <a:t>.</a:t>
            </a:r>
            <a:endParaRPr lang="en-US" sz="2400" dirty="0">
              <a:solidFill>
                <a:schemeClr val="bg1"/>
              </a:solidFill>
              <a:latin typeface="Arial" charset="0"/>
              <a:cs typeface="+mn-cs"/>
            </a:endParaRP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smtClean="0"/>
              <a:t>Silverlight Development Model</a:t>
            </a:r>
            <a:endParaRPr/>
          </a:p>
        </p:txBody>
      </p:sp>
      <p:sp>
        <p:nvSpPr>
          <p:cNvPr id="4" name="Text Placeholder 14"/>
          <p:cNvSpPr txBox="1">
            <a:spLocks/>
          </p:cNvSpPr>
          <p:nvPr/>
        </p:nvSpPr>
        <p:spPr bwMode="auto">
          <a:xfrm>
            <a:off x="342989" y="1671639"/>
            <a:ext cx="8585452" cy="4678204"/>
          </a:xfrm>
          <a:prstGeom prst="rect">
            <a:avLst/>
          </a:prstGeom>
          <a:noFill/>
          <a:ln w="9525">
            <a:noFill/>
            <a:miter lim="800000"/>
            <a:headEnd/>
            <a:tailEnd/>
          </a:ln>
        </p:spPr>
        <p:txBody>
          <a:bodyPr lIns="0" tIns="0" rIns="0" bIns="0">
            <a:spAutoFit/>
          </a:bodyPr>
          <a:lstStyle/>
          <a:p>
            <a:pPr marL="236538" indent="-236538">
              <a:spcBef>
                <a:spcPts val="0"/>
              </a:spcBef>
              <a:spcAft>
                <a:spcPts val="600"/>
              </a:spcAft>
              <a:buClr>
                <a:schemeClr val="bg2"/>
              </a:buClr>
              <a:buFont typeface="Arial" charset="0"/>
              <a:buNone/>
              <a:defRPr/>
            </a:pPr>
            <a:r>
              <a:rPr lang="en-US" sz="2400" dirty="0">
                <a:solidFill>
                  <a:schemeClr val="bg2"/>
                </a:solidFill>
                <a:latin typeface="+mn-lt"/>
                <a:cs typeface="+mn-cs"/>
              </a:rPr>
              <a:t>JavaScript AJAX</a:t>
            </a:r>
          </a:p>
          <a:p>
            <a:pPr marL="236538" indent="-236538">
              <a:spcBef>
                <a:spcPts val="0"/>
              </a:spcBef>
              <a:spcAft>
                <a:spcPts val="600"/>
              </a:spcAft>
              <a:buClr>
                <a:schemeClr val="bg2"/>
              </a:buClr>
              <a:buFont typeface="Arial" charset="0"/>
              <a:buChar char="•"/>
              <a:defRPr/>
            </a:pPr>
            <a:r>
              <a:rPr lang="en-US" sz="2400" dirty="0">
                <a:solidFill>
                  <a:schemeClr val="bg1"/>
                </a:solidFill>
                <a:latin typeface="+mn-lt"/>
                <a:cs typeface="+mn-cs"/>
              </a:rPr>
              <a:t>Supported with Silverlight 1.0 and </a:t>
            </a:r>
            <a:r>
              <a:rPr lang="en-US" sz="2400" dirty="0" smtClean="0">
                <a:solidFill>
                  <a:schemeClr val="bg1"/>
                </a:solidFill>
                <a:latin typeface="+mn-lt"/>
                <a:cs typeface="+mn-cs"/>
              </a:rPr>
              <a:t>2</a:t>
            </a:r>
            <a:endParaRPr lang="en-US" sz="2400" dirty="0">
              <a:solidFill>
                <a:schemeClr val="bg1"/>
              </a:solidFill>
              <a:latin typeface="+mn-lt"/>
              <a:cs typeface="+mn-cs"/>
            </a:endParaRPr>
          </a:p>
          <a:p>
            <a:pPr marL="236538" indent="-236538">
              <a:spcBef>
                <a:spcPts val="0"/>
              </a:spcBef>
              <a:spcAft>
                <a:spcPts val="600"/>
              </a:spcAft>
              <a:buClr>
                <a:schemeClr val="bg2"/>
              </a:buClr>
              <a:buFont typeface="Arial" charset="0"/>
              <a:buChar char="•"/>
              <a:defRPr/>
            </a:pPr>
            <a:r>
              <a:rPr lang="en-US" sz="2400" dirty="0">
                <a:solidFill>
                  <a:schemeClr val="bg1"/>
                </a:solidFill>
                <a:latin typeface="+mn-lt"/>
                <a:cs typeface="+mn-cs"/>
              </a:rPr>
              <a:t>Enables JavaScript to program both HTML and JavaScript together</a:t>
            </a:r>
          </a:p>
          <a:p>
            <a:pPr marL="236538" indent="-236538">
              <a:spcBef>
                <a:spcPts val="0"/>
              </a:spcBef>
              <a:spcAft>
                <a:spcPts val="600"/>
              </a:spcAft>
              <a:buClr>
                <a:schemeClr val="bg2"/>
              </a:buClr>
              <a:buFont typeface="Arial" charset="0"/>
              <a:buChar char="•"/>
              <a:defRPr/>
            </a:pPr>
            <a:r>
              <a:rPr lang="en-US" sz="2400" dirty="0">
                <a:solidFill>
                  <a:schemeClr val="bg1"/>
                </a:solidFill>
                <a:latin typeface="+mn-lt"/>
                <a:cs typeface="+mn-cs"/>
              </a:rPr>
              <a:t>Fully supported with ASP.NET </a:t>
            </a:r>
            <a:r>
              <a:rPr lang="en-US" sz="2400" dirty="0" smtClean="0">
                <a:solidFill>
                  <a:schemeClr val="bg1"/>
                </a:solidFill>
                <a:latin typeface="+mn-lt"/>
                <a:cs typeface="+mn-cs"/>
              </a:rPr>
              <a:t>AJAX</a:t>
            </a:r>
            <a:endParaRPr lang="en-US" sz="2400" dirty="0">
              <a:latin typeface="+mn-lt"/>
              <a:cs typeface="+mn-cs"/>
            </a:endParaRPr>
          </a:p>
          <a:p>
            <a:pPr marL="236538" indent="-236538">
              <a:spcBef>
                <a:spcPts val="0"/>
              </a:spcBef>
              <a:spcAft>
                <a:spcPts val="600"/>
              </a:spcAft>
              <a:buClr>
                <a:schemeClr val="bg2"/>
              </a:buClr>
              <a:defRPr/>
            </a:pPr>
            <a:r>
              <a:rPr lang="en-US" sz="2400" dirty="0">
                <a:solidFill>
                  <a:schemeClr val="bg2"/>
                </a:solidFill>
                <a:latin typeface="Arial" charset="0"/>
                <a:cs typeface="+mn-cs"/>
              </a:rPr>
              <a:t>.NET</a:t>
            </a:r>
          </a:p>
          <a:p>
            <a:pPr marL="236538" indent="-236538">
              <a:spcBef>
                <a:spcPts val="0"/>
              </a:spcBef>
              <a:spcAft>
                <a:spcPts val="600"/>
              </a:spcAft>
              <a:buClr>
                <a:schemeClr val="bg2"/>
              </a:buClr>
              <a:buFont typeface="Arial" charset="0"/>
              <a:buChar char="•"/>
              <a:defRPr/>
            </a:pPr>
            <a:r>
              <a:rPr lang="en-US" sz="2400" dirty="0">
                <a:solidFill>
                  <a:schemeClr val="bg1"/>
                </a:solidFill>
                <a:latin typeface="Arial" charset="0"/>
                <a:cs typeface="+mn-cs"/>
              </a:rPr>
              <a:t>Supported with Silverlight </a:t>
            </a:r>
            <a:r>
              <a:rPr lang="en-US" sz="2400" dirty="0" smtClean="0">
                <a:solidFill>
                  <a:schemeClr val="bg1"/>
                </a:solidFill>
                <a:latin typeface="Arial" charset="0"/>
                <a:cs typeface="+mn-cs"/>
              </a:rPr>
              <a:t>2</a:t>
            </a:r>
            <a:endParaRPr lang="en-US" sz="2400" dirty="0">
              <a:solidFill>
                <a:schemeClr val="bg1"/>
              </a:solidFill>
              <a:latin typeface="Arial" charset="0"/>
              <a:cs typeface="+mn-cs"/>
            </a:endParaRPr>
          </a:p>
          <a:p>
            <a:pPr marL="236538" indent="-236538">
              <a:spcBef>
                <a:spcPts val="0"/>
              </a:spcBef>
              <a:spcAft>
                <a:spcPts val="600"/>
              </a:spcAft>
              <a:buClr>
                <a:schemeClr val="bg2"/>
              </a:buClr>
              <a:buFont typeface="Arial" charset="0"/>
              <a:buChar char="•"/>
              <a:defRPr/>
            </a:pPr>
            <a:r>
              <a:rPr lang="en-US" sz="2400" dirty="0">
                <a:solidFill>
                  <a:schemeClr val="bg1"/>
                </a:solidFill>
                <a:latin typeface="Arial" charset="0"/>
                <a:cs typeface="+mn-cs"/>
              </a:rPr>
              <a:t>Cross platform version of the .NET Framework included with Silverlight</a:t>
            </a:r>
          </a:p>
          <a:p>
            <a:pPr marL="236538" indent="-236538">
              <a:spcBef>
                <a:spcPts val="0"/>
              </a:spcBef>
              <a:spcAft>
                <a:spcPts val="600"/>
              </a:spcAft>
              <a:buClr>
                <a:schemeClr val="bg2"/>
              </a:buClr>
              <a:buFont typeface="Arial" charset="0"/>
              <a:buChar char="•"/>
              <a:defRPr/>
            </a:pPr>
            <a:r>
              <a:rPr lang="en-US" sz="2400" dirty="0">
                <a:solidFill>
                  <a:schemeClr val="bg1"/>
                </a:solidFill>
                <a:latin typeface="Arial" charset="0"/>
                <a:cs typeface="+mn-cs"/>
              </a:rPr>
              <a:t>Fully supports VB and C# development in the </a:t>
            </a:r>
            <a:r>
              <a:rPr lang="en-US" sz="2400" dirty="0" smtClean="0">
                <a:solidFill>
                  <a:schemeClr val="bg1"/>
                </a:solidFill>
                <a:latin typeface="Arial" charset="0"/>
                <a:cs typeface="+mn-cs"/>
              </a:rPr>
              <a:t>browser</a:t>
            </a:r>
          </a:p>
          <a:p>
            <a:pPr marL="236538" indent="-236538">
              <a:spcBef>
                <a:spcPts val="0"/>
              </a:spcBef>
              <a:spcAft>
                <a:spcPts val="600"/>
              </a:spcAft>
              <a:buClr>
                <a:schemeClr val="bg2"/>
              </a:buClr>
              <a:buFont typeface="Arial" charset="0"/>
              <a:buChar char="•"/>
              <a:defRPr/>
            </a:pPr>
            <a:r>
              <a:rPr lang="en-US" sz="2400" dirty="0" smtClean="0">
                <a:solidFill>
                  <a:schemeClr val="bg1"/>
                </a:solidFill>
                <a:latin typeface="Arial" charset="0"/>
              </a:rPr>
              <a:t>Supports dynamic languages (</a:t>
            </a:r>
            <a:r>
              <a:rPr lang="en-US" sz="2400" dirty="0" err="1" smtClean="0">
                <a:solidFill>
                  <a:schemeClr val="bg1"/>
                </a:solidFill>
                <a:latin typeface="Arial" charset="0"/>
              </a:rPr>
              <a:t>IronRuby</a:t>
            </a:r>
            <a:r>
              <a:rPr lang="en-US" sz="2400" dirty="0" smtClean="0">
                <a:solidFill>
                  <a:schemeClr val="bg1"/>
                </a:solidFill>
                <a:latin typeface="Arial" charset="0"/>
              </a:rPr>
              <a:t>, </a:t>
            </a:r>
            <a:r>
              <a:rPr lang="en-US" sz="2400" dirty="0" err="1" smtClean="0">
                <a:solidFill>
                  <a:schemeClr val="bg1"/>
                </a:solidFill>
                <a:latin typeface="Arial" charset="0"/>
              </a:rPr>
              <a:t>IronPython</a:t>
            </a:r>
            <a:r>
              <a:rPr lang="en-US" sz="2400" dirty="0" smtClean="0">
                <a:solidFill>
                  <a:schemeClr val="bg1"/>
                </a:solidFill>
                <a:latin typeface="Arial" charset="0"/>
              </a:rPr>
              <a:t>, etc)</a:t>
            </a:r>
            <a:endParaRPr lang="en-US" sz="2400" dirty="0">
              <a:solidFill>
                <a:schemeClr val="bg1"/>
              </a:solidFill>
              <a:latin typeface="Arial" charset="0"/>
              <a:cs typeface="+mn-cs"/>
            </a:endParaRP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Silverlight 2 Runtime Features</a:t>
            </a:r>
            <a:endParaRPr lang="en-US" dirty="0"/>
          </a:p>
        </p:txBody>
      </p:sp>
      <p:sp>
        <p:nvSpPr>
          <p:cNvPr id="3" name="Text Placeholder 2"/>
          <p:cNvSpPr>
            <a:spLocks noGrp="1"/>
          </p:cNvSpPr>
          <p:nvPr>
            <p:ph sz="half" idx="1"/>
          </p:nvPr>
        </p:nvSpPr>
        <p:spPr>
          <a:xfrm>
            <a:off x="381000" y="1313809"/>
            <a:ext cx="4038600" cy="4278080"/>
          </a:xfrm>
        </p:spPr>
        <p:txBody>
          <a:bodyPr/>
          <a:lstStyle/>
          <a:p>
            <a:r>
              <a:rPr lang="en-US" sz="2800" dirty="0" smtClean="0"/>
              <a:t>2D, Graphics</a:t>
            </a:r>
          </a:p>
          <a:p>
            <a:r>
              <a:rPr lang="en-US" sz="2800" dirty="0" smtClean="0"/>
              <a:t>Audio, Video</a:t>
            </a:r>
          </a:p>
          <a:p>
            <a:r>
              <a:rPr lang="en-US" sz="2800" dirty="0" smtClean="0"/>
              <a:t>Animations</a:t>
            </a:r>
          </a:p>
          <a:p>
            <a:r>
              <a:rPr lang="en-US" sz="2800" dirty="0" smtClean="0"/>
              <a:t>Text, Text Input*</a:t>
            </a:r>
          </a:p>
          <a:p>
            <a:r>
              <a:rPr lang="en-US" sz="2800" dirty="0" smtClean="0"/>
              <a:t>Controls*</a:t>
            </a:r>
          </a:p>
          <a:p>
            <a:r>
              <a:rPr lang="en-US" sz="2800" dirty="0" smtClean="0"/>
              <a:t>Layout*</a:t>
            </a:r>
          </a:p>
          <a:p>
            <a:r>
              <a:rPr lang="en-US" sz="2800" dirty="0" smtClean="0"/>
              <a:t>Styles/Templates*</a:t>
            </a:r>
          </a:p>
          <a:p>
            <a:r>
              <a:rPr lang="en-US" sz="2800" dirty="0" smtClean="0"/>
              <a:t>Data Binding*</a:t>
            </a:r>
          </a:p>
          <a:p>
            <a:r>
              <a:rPr lang="en-US" sz="2800" dirty="0" smtClean="0"/>
              <a:t>Networking</a:t>
            </a:r>
          </a:p>
          <a:p>
            <a:pPr lvl="1"/>
            <a:r>
              <a:rPr lang="en-US" sz="2000" dirty="0" smtClean="0"/>
              <a:t>HTTP/S and Sockets*</a:t>
            </a:r>
          </a:p>
        </p:txBody>
      </p:sp>
      <p:sp>
        <p:nvSpPr>
          <p:cNvPr id="10" name="Content Placeholder 9"/>
          <p:cNvSpPr>
            <a:spLocks noGrp="1"/>
          </p:cNvSpPr>
          <p:nvPr>
            <p:ph sz="half" idx="2"/>
          </p:nvPr>
        </p:nvSpPr>
        <p:spPr>
          <a:xfrm>
            <a:off x="4572000" y="1313809"/>
            <a:ext cx="4038600" cy="4653582"/>
          </a:xfrm>
        </p:spPr>
        <p:txBody>
          <a:bodyPr/>
          <a:lstStyle/>
          <a:p>
            <a:r>
              <a:rPr lang="en-US" sz="2800" dirty="0" smtClean="0"/>
              <a:t>.NET Support*</a:t>
            </a:r>
          </a:p>
          <a:p>
            <a:pPr lvl="1"/>
            <a:r>
              <a:rPr lang="en-US" sz="2800" dirty="0" smtClean="0"/>
              <a:t>C# and VB.NET*</a:t>
            </a:r>
          </a:p>
          <a:p>
            <a:r>
              <a:rPr lang="en-US" sz="2800" dirty="0" smtClean="0"/>
              <a:t>LINQ*</a:t>
            </a:r>
          </a:p>
          <a:p>
            <a:r>
              <a:rPr lang="en-US" sz="2800" dirty="0" smtClean="0"/>
              <a:t>XML APIs*</a:t>
            </a:r>
          </a:p>
          <a:p>
            <a:r>
              <a:rPr lang="en-US" sz="2800" dirty="0" smtClean="0"/>
              <a:t>Generics*</a:t>
            </a:r>
          </a:p>
          <a:p>
            <a:r>
              <a:rPr lang="en-US" sz="2800" dirty="0" smtClean="0"/>
              <a:t>HTML Integration*</a:t>
            </a:r>
          </a:p>
          <a:p>
            <a:pPr lvl="1"/>
            <a:r>
              <a:rPr lang="en-US" sz="2800" dirty="0" smtClean="0"/>
              <a:t>JSON </a:t>
            </a:r>
            <a:r>
              <a:rPr lang="en-US" sz="2800" dirty="0" err="1" smtClean="0"/>
              <a:t>Serializer</a:t>
            </a:r>
            <a:endParaRPr lang="en-US" sz="2800" dirty="0" smtClean="0"/>
          </a:p>
          <a:p>
            <a:r>
              <a:rPr lang="en-US" sz="2800" dirty="0" smtClean="0"/>
              <a:t>Local storage*</a:t>
            </a:r>
          </a:p>
          <a:p>
            <a:r>
              <a:rPr lang="en-US" sz="2800" dirty="0" smtClean="0"/>
              <a:t>Crypto APIs (AES)*</a:t>
            </a:r>
          </a:p>
          <a:p>
            <a:r>
              <a:rPr lang="en-US" sz="2800" dirty="0" smtClean="0"/>
              <a:t>Threading*</a:t>
            </a:r>
            <a:endParaRPr lang="en-US" sz="2800" dirty="0"/>
          </a:p>
        </p:txBody>
      </p:sp>
      <p:sp>
        <p:nvSpPr>
          <p:cNvPr id="6" name="Text Placeholder 2"/>
          <p:cNvSpPr txBox="1">
            <a:spLocks/>
          </p:cNvSpPr>
          <p:nvPr/>
        </p:nvSpPr>
        <p:spPr bwMode="auto">
          <a:xfrm>
            <a:off x="304800" y="6172200"/>
            <a:ext cx="8382000" cy="3323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61963" marR="0" lvl="0" indent="-461963" algn="l" defTabSz="912813" rtl="0" eaLnBrk="1" fontAlgn="base" latinLnBrk="0" hangingPunct="1">
              <a:lnSpc>
                <a:spcPct val="90000"/>
              </a:lnSpc>
              <a:spcBef>
                <a:spcPct val="20000"/>
              </a:spcBef>
              <a:spcAft>
                <a:spcPct val="0"/>
              </a:spcAft>
              <a:buClrTx/>
              <a:buSzTx/>
              <a:tabLst/>
              <a:defRPr/>
            </a:pPr>
            <a:r>
              <a:rPr lang="en-US" sz="2400" noProof="0" dirty="0" smtClean="0">
                <a:solidFill>
                  <a:schemeClr val="bg1"/>
                </a:solidFill>
                <a:latin typeface="+mn-lt"/>
              </a:rPr>
              <a:t>* New in Silverlight 2</a:t>
            </a:r>
            <a:endParaRPr kumimoji="0" lang="en-US" sz="24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Demo</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382000" cy="507832"/>
          </a:xfrm>
        </p:spPr>
        <p:txBody>
          <a:bodyPr/>
          <a:lstStyle/>
          <a:p>
            <a:r>
              <a:rPr lang="en-US" dirty="0" smtClean="0"/>
              <a:t>Get Started!</a:t>
            </a:r>
            <a:endParaRPr lang="en-US" dirty="0"/>
          </a:p>
        </p:txBody>
      </p:sp>
      <p:sp>
        <p:nvSpPr>
          <p:cNvPr id="3" name="Text Placeholder 2"/>
          <p:cNvSpPr>
            <a:spLocks noGrp="1"/>
          </p:cNvSpPr>
          <p:nvPr>
            <p:ph type="body" sz="quarter" idx="10"/>
          </p:nvPr>
        </p:nvSpPr>
        <p:spPr>
          <a:xfrm>
            <a:off x="242868" y="1149236"/>
            <a:ext cx="8790292" cy="4870564"/>
          </a:xfrm>
        </p:spPr>
        <p:txBody>
          <a:bodyPr/>
          <a:lstStyle/>
          <a:p>
            <a:pPr marL="457200" indent="-457200">
              <a:buFont typeface="+mj-lt"/>
              <a:buAutoNum type="arabicPeriod"/>
            </a:pPr>
            <a:r>
              <a:rPr lang="en-US" sz="2000" dirty="0" smtClean="0">
                <a:solidFill>
                  <a:schemeClr val="bg1"/>
                </a:solidFill>
              </a:rPr>
              <a:t>Visit Silverlight site for samples, demos, videos, whitepapers</a:t>
            </a:r>
            <a:br>
              <a:rPr lang="en-US" sz="2000" dirty="0" smtClean="0">
                <a:solidFill>
                  <a:schemeClr val="bg1"/>
                </a:solidFill>
              </a:rPr>
            </a:br>
            <a:r>
              <a:rPr lang="en-US" sz="2000" dirty="0" smtClean="0">
                <a:solidFill>
                  <a:schemeClr val="bg1"/>
                </a:solidFill>
                <a:hlinkClick r:id="rId3"/>
              </a:rPr>
              <a:t>http://www.silverlight.net</a:t>
            </a:r>
            <a:r>
              <a:rPr lang="en-US" sz="2000" dirty="0" smtClean="0">
                <a:solidFill>
                  <a:schemeClr val="bg1"/>
                </a:solidFill>
              </a:rPr>
              <a:t> </a:t>
            </a:r>
            <a:endParaRPr lang="en-US" sz="1700" dirty="0" smtClean="0">
              <a:solidFill>
                <a:schemeClr val="bg1"/>
              </a:solidFill>
            </a:endParaRPr>
          </a:p>
          <a:p>
            <a:pPr marL="457200" indent="-457200">
              <a:buFont typeface="+mj-lt"/>
              <a:buAutoNum type="arabicPeriod"/>
            </a:pPr>
            <a:endParaRPr lang="en-US" sz="2000" dirty="0" smtClean="0">
              <a:solidFill>
                <a:schemeClr val="bg1"/>
              </a:solidFill>
            </a:endParaRPr>
          </a:p>
          <a:p>
            <a:pPr marL="457200" indent="-457200">
              <a:buFont typeface="+mj-lt"/>
              <a:buAutoNum type="arabicPeriod"/>
            </a:pPr>
            <a:r>
              <a:rPr lang="en-US" sz="2000" dirty="0" smtClean="0">
                <a:solidFill>
                  <a:schemeClr val="bg1"/>
                </a:solidFill>
              </a:rPr>
              <a:t>Install the Beta 1 Runtime</a:t>
            </a:r>
          </a:p>
          <a:p>
            <a:pPr marL="914400" lvl="1" indent="-457200">
              <a:buNone/>
            </a:pPr>
            <a:r>
              <a:rPr lang="en-US" sz="1800" dirty="0" smtClean="0">
                <a:solidFill>
                  <a:schemeClr val="bg1"/>
                </a:solidFill>
                <a:hlinkClick r:id="rId4"/>
              </a:rPr>
              <a:t>http://www.microsoft.com/silverlight/resources/installationFiles.aspx?v=2.0</a:t>
            </a:r>
            <a:endParaRPr lang="en-US" sz="1800" dirty="0" smtClean="0">
              <a:solidFill>
                <a:schemeClr val="bg1"/>
              </a:solidFill>
            </a:endParaRPr>
          </a:p>
          <a:p>
            <a:pPr marL="914400" lvl="1" indent="-457200">
              <a:buFont typeface="+mj-lt"/>
              <a:buAutoNum type="arabicPeriod"/>
            </a:pPr>
            <a:endParaRPr lang="en-US" sz="1800" dirty="0" smtClean="0">
              <a:solidFill>
                <a:schemeClr val="bg1"/>
              </a:solidFill>
            </a:endParaRPr>
          </a:p>
          <a:p>
            <a:pPr marL="457200" indent="-457200">
              <a:buFont typeface="+mj-lt"/>
              <a:buAutoNum type="arabicPeriod"/>
            </a:pPr>
            <a:r>
              <a:rPr lang="en-US" sz="2000" dirty="0" smtClean="0">
                <a:solidFill>
                  <a:schemeClr val="bg1"/>
                </a:solidFill>
              </a:rPr>
              <a:t>Install the Visual Studio 2008 tools</a:t>
            </a:r>
          </a:p>
          <a:p>
            <a:pPr marL="914400" lvl="1" indent="-457200">
              <a:buNone/>
            </a:pPr>
            <a:r>
              <a:rPr lang="en-US" sz="1800" dirty="0" smtClean="0">
                <a:solidFill>
                  <a:schemeClr val="bg1"/>
                </a:solidFill>
                <a:hlinkClick r:id="rId5"/>
              </a:rPr>
              <a:t>http://www.microsoft.com/downloads/details.aspx?FamilyId=E0BAE58E-9C0B-4090-A1DB-F134D9F095FD&amp;displaylang=en</a:t>
            </a:r>
            <a:endParaRPr lang="en-US" sz="1800" dirty="0" smtClean="0">
              <a:solidFill>
                <a:schemeClr val="bg1"/>
              </a:solidFill>
            </a:endParaRPr>
          </a:p>
          <a:p>
            <a:pPr marL="914400" lvl="1" indent="-457200">
              <a:buFont typeface="+mj-lt"/>
              <a:buAutoNum type="arabicPeriod"/>
            </a:pPr>
            <a:endParaRPr lang="en-US" sz="1800" dirty="0" smtClean="0">
              <a:solidFill>
                <a:schemeClr val="bg1"/>
              </a:solidFill>
            </a:endParaRPr>
          </a:p>
          <a:p>
            <a:pPr marL="457200" indent="-457200">
              <a:buFont typeface="+mj-lt"/>
              <a:buAutoNum type="arabicPeriod"/>
            </a:pPr>
            <a:r>
              <a:rPr lang="en-US" sz="2000" dirty="0" smtClean="0">
                <a:solidFill>
                  <a:schemeClr val="bg1"/>
                </a:solidFill>
              </a:rPr>
              <a:t>Install the Silverlight 2 Beta 1 SDK</a:t>
            </a:r>
          </a:p>
          <a:p>
            <a:pPr marL="857250" lvl="1" indent="-457200">
              <a:buNone/>
            </a:pPr>
            <a:r>
              <a:rPr lang="en-US" sz="1800" dirty="0" smtClean="0">
                <a:solidFill>
                  <a:schemeClr val="bg1"/>
                </a:solidFill>
                <a:hlinkClick r:id="rId6"/>
              </a:rPr>
              <a:t>http://www.microsoft.com/downloads/details.aspx?FamilyId=4E03409A-77F3-413F-B108-1243C243C4FE&amp;displaylang=en</a:t>
            </a:r>
            <a:endParaRPr lang="en-US" sz="1800" dirty="0" smtClean="0">
              <a:solidFill>
                <a:schemeClr val="bg1"/>
              </a:solidFill>
            </a:endParaRPr>
          </a:p>
          <a:p>
            <a:pPr marL="457200" indent="-457200">
              <a:buNone/>
            </a:pPr>
            <a:endParaRPr lang="en-US" sz="2000" dirty="0" smtClean="0">
              <a:solidFill>
                <a:schemeClr val="bg1"/>
              </a:solidFill>
            </a:endParaRPr>
          </a:p>
          <a:p>
            <a:pPr marL="457200" indent="-457200">
              <a:buFont typeface="+mj-lt"/>
              <a:buAutoNum type="arabicPeriod" startAt="4"/>
            </a:pPr>
            <a:r>
              <a:rPr lang="en-US" sz="2000" dirty="0" smtClean="0">
                <a:solidFill>
                  <a:schemeClr val="bg1"/>
                </a:solidFill>
              </a:rPr>
              <a:t>Expression Studio beta</a:t>
            </a:r>
          </a:p>
          <a:p>
            <a:pPr marL="914400" lvl="1" indent="-457200">
              <a:buNone/>
            </a:pPr>
            <a:r>
              <a:rPr lang="en-US" sz="1800" dirty="0" smtClean="0">
                <a:solidFill>
                  <a:schemeClr val="bg1"/>
                </a:solidFill>
                <a:hlinkClick r:id="rId7"/>
              </a:rPr>
              <a:t>http://www.microsoft.com/expression/products/download.aspx?key=studio2beta</a:t>
            </a:r>
            <a:r>
              <a:rPr lang="en-US" sz="1800" dirty="0" smtClean="0">
                <a:solidFill>
                  <a:schemeClr val="bg1"/>
                </a:solidFill>
              </a:rPr>
              <a:t> </a:t>
            </a: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defRPr/>
            </a:pPr>
            <a:r>
              <a:rPr lang="en-US" dirty="0" smtClean="0"/>
              <a:t>General resources</a:t>
            </a:r>
          </a:p>
        </p:txBody>
      </p:sp>
      <p:sp>
        <p:nvSpPr>
          <p:cNvPr id="148483" name="Rectangle 3"/>
          <p:cNvSpPr>
            <a:spLocks noGrp="1" noChangeArrowheads="1"/>
          </p:cNvSpPr>
          <p:nvPr>
            <p:ph type="body" idx="1"/>
          </p:nvPr>
        </p:nvSpPr>
        <p:spPr>
          <a:xfrm>
            <a:off x="107950" y="1584325"/>
            <a:ext cx="8915400" cy="3933825"/>
          </a:xfrm>
        </p:spPr>
        <p:txBody>
          <a:bodyPr>
            <a:normAutofit/>
          </a:bodyPr>
          <a:lstStyle/>
          <a:p>
            <a:pPr eaLnBrk="1" hangingPunct="1">
              <a:defRPr/>
            </a:pPr>
            <a:r>
              <a:rPr lang="en-US" dirty="0" smtClean="0"/>
              <a:t>MIX 08 sessions</a:t>
            </a:r>
          </a:p>
          <a:p>
            <a:pPr lvl="1" eaLnBrk="1" hangingPunct="1">
              <a:defRPr/>
            </a:pPr>
            <a:r>
              <a:rPr lang="en-US" dirty="0" smtClean="0">
                <a:hlinkClick r:id="rId3"/>
              </a:rPr>
              <a:t>http://sessions.visitmix.com</a:t>
            </a:r>
            <a:endParaRPr lang="en-US" dirty="0" smtClean="0"/>
          </a:p>
          <a:p>
            <a:pPr eaLnBrk="1" hangingPunct="1">
              <a:defRPr/>
            </a:pPr>
            <a:r>
              <a:rPr lang="en-US" dirty="0" smtClean="0"/>
              <a:t>Channel 9</a:t>
            </a:r>
          </a:p>
          <a:p>
            <a:pPr lvl="1">
              <a:defRPr/>
            </a:pPr>
            <a:r>
              <a:rPr lang="en-US" dirty="0" smtClean="0">
                <a:hlinkClick r:id="rId4"/>
              </a:rPr>
              <a:t>http://channel9.msdn.com</a:t>
            </a:r>
            <a:endParaRPr lang="en-US" dirty="0" smtClean="0"/>
          </a:p>
          <a:p>
            <a:pPr>
              <a:defRPr/>
            </a:pPr>
            <a:r>
              <a:rPr lang="en-US" dirty="0" smtClean="0"/>
              <a:t>PHP on IIS</a:t>
            </a:r>
          </a:p>
          <a:p>
            <a:pPr lvl="1">
              <a:defRPr/>
            </a:pPr>
            <a:r>
              <a:rPr lang="en-US" dirty="0" smtClean="0">
                <a:hlinkClick r:id="rId5"/>
              </a:rPr>
              <a:t>http://www.iis.net/php</a:t>
            </a:r>
            <a:endParaRPr lang="en-US" dirty="0" smtClean="0"/>
          </a:p>
          <a:p>
            <a:pPr lvl="1">
              <a:buNone/>
              <a:defRPr/>
            </a:pPr>
            <a:endParaRPr lang="en-US" dirty="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382000" cy="609398"/>
          </a:xfrm>
        </p:spPr>
        <p:txBody>
          <a:bodyPr>
            <a:normAutofit fontScale="92500" lnSpcReduction="20000"/>
          </a:bodyPr>
          <a:lstStyle/>
          <a:p>
            <a:pPr algn="ctr">
              <a:buNone/>
            </a:pPr>
            <a:r>
              <a:rPr lang="en-US" sz="4400" dirty="0" smtClean="0"/>
              <a:t>1998 Started working at Microsoft</a:t>
            </a:r>
          </a:p>
        </p:txBody>
      </p:sp>
      <p:pic>
        <p:nvPicPr>
          <p:cNvPr id="6" name="Picture 5" descr="AlfieriTowers.jpg"/>
          <p:cNvPicPr>
            <a:picLocks noChangeAspect="1"/>
          </p:cNvPicPr>
          <p:nvPr/>
        </p:nvPicPr>
        <p:blipFill>
          <a:blip r:embed="rId3"/>
          <a:srcRect l="19643" r="14286" b="36688"/>
          <a:stretch>
            <a:fillRect/>
          </a:stretch>
        </p:blipFill>
        <p:spPr>
          <a:xfrm>
            <a:off x="1447800" y="1524000"/>
            <a:ext cx="6324600" cy="4016976"/>
          </a:xfrm>
          <a:prstGeom prst="rect">
            <a:avLst/>
          </a:prstGeom>
        </p:spPr>
      </p:pic>
      <p:sp>
        <p:nvSpPr>
          <p:cNvPr id="7" name="TextBox 6"/>
          <p:cNvSpPr txBox="1"/>
          <p:nvPr/>
        </p:nvSpPr>
        <p:spPr>
          <a:xfrm>
            <a:off x="1600200" y="5867400"/>
            <a:ext cx="5867400" cy="523220"/>
          </a:xfrm>
          <a:prstGeom prst="rect">
            <a:avLst/>
          </a:prstGeom>
          <a:noFill/>
        </p:spPr>
        <p:txBody>
          <a:bodyPr wrap="square" rtlCol="0">
            <a:spAutoFit/>
          </a:bodyPr>
          <a:lstStyle/>
          <a:p>
            <a:pPr algn="ctr"/>
            <a:r>
              <a:rPr lang="en-US" sz="2800" b="1" dirty="0" err="1" smtClean="0"/>
              <a:t>MetroPark</a:t>
            </a:r>
            <a:r>
              <a:rPr lang="en-US" sz="2800" b="1" dirty="0" smtClean="0"/>
              <a:t>, NJ</a:t>
            </a:r>
            <a:endParaRPr lang="en-US" sz="2800" b="1"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Questions?</a:t>
            </a:r>
            <a:br>
              <a:rPr lang="en-US" dirty="0" smtClean="0"/>
            </a:br>
            <a:endParaRPr lang="en-US" dirty="0"/>
          </a:p>
        </p:txBody>
      </p:sp>
      <p:sp>
        <p:nvSpPr>
          <p:cNvPr id="3" name="Subtitle 2"/>
          <p:cNvSpPr>
            <a:spLocks noGrp="1"/>
          </p:cNvSpPr>
          <p:nvPr>
            <p:ph type="subTitle" idx="1"/>
          </p:nvPr>
        </p:nvSpPr>
        <p:spPr/>
        <p:txBody>
          <a:bodyPr/>
          <a:lstStyle/>
          <a:p>
            <a:r>
              <a:rPr lang="en-US" dirty="0" smtClean="0"/>
              <a:t>Peter Laudati</a:t>
            </a:r>
          </a:p>
          <a:p>
            <a:r>
              <a:rPr lang="en-US" dirty="0" smtClean="0"/>
              <a:t>Developer Evangelist, Microsoft</a:t>
            </a:r>
          </a:p>
          <a:p>
            <a:r>
              <a:rPr lang="en-US" dirty="0" smtClean="0"/>
              <a:t>http://www.peterlaudati.com</a:t>
            </a:r>
            <a:endParaRPr lang="en-US" dirty="0"/>
          </a:p>
        </p:txBody>
      </p:sp>
      <p:pic>
        <p:nvPicPr>
          <p:cNvPr id="6" name="Picture 5" descr="PeterMay2003.jpg"/>
          <p:cNvPicPr>
            <a:picLocks noChangeAspect="1"/>
          </p:cNvPicPr>
          <p:nvPr/>
        </p:nvPicPr>
        <p:blipFill>
          <a:blip r:embed="rId3" cstate="print"/>
          <a:stretch>
            <a:fillRect/>
          </a:stretch>
        </p:blipFill>
        <p:spPr>
          <a:xfrm>
            <a:off x="428023" y="1066800"/>
            <a:ext cx="2315177" cy="2514600"/>
          </a:xfrm>
          <a:prstGeom prst="rect">
            <a:avLst/>
          </a:prstGeom>
        </p:spPr>
      </p:pic>
      <p:pic>
        <p:nvPicPr>
          <p:cNvPr id="7" name="Picture 6" descr="15Seconds.jpg"/>
          <p:cNvPicPr>
            <a:picLocks noChangeAspect="1"/>
          </p:cNvPicPr>
          <p:nvPr/>
        </p:nvPicPr>
        <p:blipFill>
          <a:blip r:embed="rId4"/>
          <a:stretch>
            <a:fillRect/>
          </a:stretch>
        </p:blipFill>
        <p:spPr>
          <a:xfrm>
            <a:off x="5960641" y="1371600"/>
            <a:ext cx="2954759" cy="220907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382000" cy="609398"/>
          </a:xfrm>
        </p:spPr>
        <p:txBody>
          <a:bodyPr>
            <a:normAutofit fontScale="92500" lnSpcReduction="20000"/>
          </a:bodyPr>
          <a:lstStyle/>
          <a:p>
            <a:pPr algn="ctr">
              <a:buNone/>
            </a:pPr>
            <a:r>
              <a:rPr lang="en-US" sz="4400" dirty="0" smtClean="0"/>
              <a:t>1998 Started working at Microsoft</a:t>
            </a:r>
          </a:p>
        </p:txBody>
      </p:sp>
      <p:pic>
        <p:nvPicPr>
          <p:cNvPr id="6" name="Picture 5" descr="AlfieriTowers.jpg"/>
          <p:cNvPicPr>
            <a:picLocks noChangeAspect="1"/>
          </p:cNvPicPr>
          <p:nvPr/>
        </p:nvPicPr>
        <p:blipFill>
          <a:blip r:embed="rId3"/>
          <a:srcRect l="19643" r="14286" b="36688"/>
          <a:stretch>
            <a:fillRect/>
          </a:stretch>
        </p:blipFill>
        <p:spPr>
          <a:xfrm>
            <a:off x="1447800" y="1524000"/>
            <a:ext cx="6324600" cy="4016976"/>
          </a:xfrm>
          <a:prstGeom prst="rect">
            <a:avLst/>
          </a:prstGeom>
        </p:spPr>
      </p:pic>
      <p:sp>
        <p:nvSpPr>
          <p:cNvPr id="7" name="TextBox 6"/>
          <p:cNvSpPr txBox="1"/>
          <p:nvPr/>
        </p:nvSpPr>
        <p:spPr>
          <a:xfrm>
            <a:off x="1600200" y="5867400"/>
            <a:ext cx="5867400" cy="523220"/>
          </a:xfrm>
          <a:prstGeom prst="rect">
            <a:avLst/>
          </a:prstGeom>
          <a:noFill/>
        </p:spPr>
        <p:txBody>
          <a:bodyPr wrap="square" rtlCol="0">
            <a:spAutoFit/>
          </a:bodyPr>
          <a:lstStyle/>
          <a:p>
            <a:pPr algn="ctr"/>
            <a:r>
              <a:rPr lang="en-US" sz="2800" b="1" dirty="0" smtClean="0"/>
              <a:t>Edison &amp; Iselin, NJ</a:t>
            </a:r>
            <a:endParaRPr lang="en-US" sz="2800" b="1"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382000" cy="609398"/>
          </a:xfrm>
        </p:spPr>
        <p:txBody>
          <a:bodyPr>
            <a:normAutofit fontScale="92500" lnSpcReduction="20000"/>
          </a:bodyPr>
          <a:lstStyle/>
          <a:p>
            <a:pPr algn="ctr">
              <a:buNone/>
            </a:pPr>
            <a:r>
              <a:rPr lang="en-US" sz="4400" dirty="0" smtClean="0"/>
              <a:t>1998 Started working at Microsoft</a:t>
            </a:r>
          </a:p>
        </p:txBody>
      </p:sp>
      <p:pic>
        <p:nvPicPr>
          <p:cNvPr id="6" name="Picture 5" descr="AlfieriTowers.jpg"/>
          <p:cNvPicPr>
            <a:picLocks noChangeAspect="1"/>
          </p:cNvPicPr>
          <p:nvPr/>
        </p:nvPicPr>
        <p:blipFill>
          <a:blip r:embed="rId3"/>
          <a:srcRect l="19643" r="14286" b="36688"/>
          <a:stretch>
            <a:fillRect/>
          </a:stretch>
        </p:blipFill>
        <p:spPr>
          <a:xfrm>
            <a:off x="1447800" y="1524000"/>
            <a:ext cx="6324600" cy="4016976"/>
          </a:xfrm>
          <a:prstGeom prst="rect">
            <a:avLst/>
          </a:prstGeom>
        </p:spPr>
      </p:pic>
      <p:sp>
        <p:nvSpPr>
          <p:cNvPr id="7" name="TextBox 6"/>
          <p:cNvSpPr txBox="1"/>
          <p:nvPr/>
        </p:nvSpPr>
        <p:spPr>
          <a:xfrm>
            <a:off x="1600200" y="5867400"/>
            <a:ext cx="5867400" cy="523220"/>
          </a:xfrm>
          <a:prstGeom prst="rect">
            <a:avLst/>
          </a:prstGeom>
          <a:noFill/>
        </p:spPr>
        <p:txBody>
          <a:bodyPr wrap="square" rtlCol="0">
            <a:spAutoFit/>
          </a:bodyPr>
          <a:lstStyle/>
          <a:p>
            <a:pPr algn="ctr"/>
            <a:r>
              <a:rPr lang="en-US" sz="2800" b="1" dirty="0" smtClean="0"/>
              <a:t>Edison &amp; Woodbridge, NJ</a:t>
            </a:r>
            <a:endParaRPr lang="en-US" sz="2800" b="1"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382000" cy="609398"/>
          </a:xfrm>
        </p:spPr>
        <p:txBody>
          <a:bodyPr>
            <a:normAutofit fontScale="92500" lnSpcReduction="20000"/>
          </a:bodyPr>
          <a:lstStyle/>
          <a:p>
            <a:pPr algn="ctr">
              <a:buNone/>
            </a:pPr>
            <a:r>
              <a:rPr lang="en-US" sz="4400" dirty="0" smtClean="0"/>
              <a:t>1998 Started working at Microsoft</a:t>
            </a:r>
          </a:p>
        </p:txBody>
      </p:sp>
      <p:pic>
        <p:nvPicPr>
          <p:cNvPr id="6" name="Picture 5" descr="AlfieriTowers.jpg"/>
          <p:cNvPicPr>
            <a:picLocks noChangeAspect="1"/>
          </p:cNvPicPr>
          <p:nvPr/>
        </p:nvPicPr>
        <p:blipFill>
          <a:blip r:embed="rId3"/>
          <a:srcRect l="19643" r="14286" b="36688"/>
          <a:stretch>
            <a:fillRect/>
          </a:stretch>
        </p:blipFill>
        <p:spPr>
          <a:xfrm>
            <a:off x="1447800" y="1524000"/>
            <a:ext cx="6324600" cy="4016976"/>
          </a:xfrm>
          <a:prstGeom prst="rect">
            <a:avLst/>
          </a:prstGeom>
        </p:spPr>
      </p:pic>
      <p:sp>
        <p:nvSpPr>
          <p:cNvPr id="7" name="TextBox 6"/>
          <p:cNvSpPr txBox="1"/>
          <p:nvPr/>
        </p:nvSpPr>
        <p:spPr>
          <a:xfrm>
            <a:off x="1600200" y="5867400"/>
            <a:ext cx="5867400" cy="523220"/>
          </a:xfrm>
          <a:prstGeom prst="rect">
            <a:avLst/>
          </a:prstGeom>
          <a:noFill/>
        </p:spPr>
        <p:txBody>
          <a:bodyPr wrap="square" rtlCol="0">
            <a:spAutoFit/>
          </a:bodyPr>
          <a:lstStyle/>
          <a:p>
            <a:pPr algn="ctr"/>
            <a:r>
              <a:rPr lang="en-US" sz="2800" b="1" dirty="0" smtClean="0"/>
              <a:t>Exit 131, NJ</a:t>
            </a:r>
            <a:endParaRPr lang="en-US" sz="2800" b="1"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400"/>
            <a:ext cx="9144000" cy="886397"/>
          </a:xfrm>
        </p:spPr>
        <p:txBody>
          <a:bodyPr>
            <a:noAutofit/>
          </a:bodyPr>
          <a:lstStyle/>
          <a:p>
            <a:pPr algn="ctr">
              <a:buNone/>
            </a:pPr>
            <a:r>
              <a:rPr lang="en-US" dirty="0" smtClean="0"/>
              <a:t>1999-2005 Worked on Enterprise server applications</a:t>
            </a:r>
          </a:p>
        </p:txBody>
      </p:sp>
      <p:pic>
        <p:nvPicPr>
          <p:cNvPr id="4" name="Picture 3" descr="maninadatacenter.jpg"/>
          <p:cNvPicPr>
            <a:picLocks noChangeAspect="1"/>
          </p:cNvPicPr>
          <p:nvPr/>
        </p:nvPicPr>
        <p:blipFill>
          <a:blip r:embed="rId3"/>
          <a:stretch>
            <a:fillRect/>
          </a:stretch>
        </p:blipFill>
        <p:spPr>
          <a:xfrm>
            <a:off x="1143000" y="1504950"/>
            <a:ext cx="6934200" cy="5200650"/>
          </a:xfrm>
          <a:prstGeom prst="rect">
            <a:avLst/>
          </a:prstGeo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lverlight_template">
  <a:themeElements>
    <a:clrScheme name="Custom 10">
      <a:dk1>
        <a:srgbClr val="000000"/>
      </a:dk1>
      <a:lt1>
        <a:srgbClr val="FFFFFF"/>
      </a:lt1>
      <a:dk2>
        <a:srgbClr val="125CA7"/>
      </a:dk2>
      <a:lt2>
        <a:srgbClr val="E5F1F7"/>
      </a:lt2>
      <a:accent1>
        <a:srgbClr val="BFE7F7"/>
      </a:accent1>
      <a:accent2>
        <a:srgbClr val="54B0E2"/>
      </a:accent2>
      <a:accent3>
        <a:srgbClr val="E8E8E2"/>
      </a:accent3>
      <a:accent4>
        <a:srgbClr val="C7C7BD"/>
      </a:accent4>
      <a:accent5>
        <a:srgbClr val="817C77"/>
      </a:accent5>
      <a:accent6>
        <a:srgbClr val="F47E3F"/>
      </a:accent6>
      <a:hlink>
        <a:srgbClr val="54B0E2"/>
      </a:hlink>
      <a:folHlink>
        <a:srgbClr val="F47E3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1_Silverlight_template">
  <a:themeElements>
    <a:clrScheme name="Custom 10">
      <a:dk1>
        <a:srgbClr val="000000"/>
      </a:dk1>
      <a:lt1>
        <a:srgbClr val="FFFFFF"/>
      </a:lt1>
      <a:dk2>
        <a:srgbClr val="125CA7"/>
      </a:dk2>
      <a:lt2>
        <a:srgbClr val="E5F1F7"/>
      </a:lt2>
      <a:accent1>
        <a:srgbClr val="BFE7F7"/>
      </a:accent1>
      <a:accent2>
        <a:srgbClr val="54B0E2"/>
      </a:accent2>
      <a:accent3>
        <a:srgbClr val="E8E8E2"/>
      </a:accent3>
      <a:accent4>
        <a:srgbClr val="C7C7BD"/>
      </a:accent4>
      <a:accent5>
        <a:srgbClr val="817C77"/>
      </a:accent5>
      <a:accent6>
        <a:srgbClr val="F47E3F"/>
      </a:accent6>
      <a:hlink>
        <a:srgbClr val="54B0E2"/>
      </a:hlink>
      <a:folHlink>
        <a:srgbClr val="F47E3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3139</Words>
  <Application>Microsoft Office PowerPoint</Application>
  <PresentationFormat>On-screen Show (4:3)</PresentationFormat>
  <Paragraphs>503</Paragraphs>
  <Slides>50</Slides>
  <Notes>47</Notes>
  <HiddenSlides>1</HiddenSlides>
  <MMClips>1</MMClips>
  <ScaleCrop>false</ScaleCrop>
  <HeadingPairs>
    <vt:vector size="4" baseType="variant">
      <vt:variant>
        <vt:lpstr>Theme</vt:lpstr>
      </vt:variant>
      <vt:variant>
        <vt:i4>5</vt:i4>
      </vt:variant>
      <vt:variant>
        <vt:lpstr>Slide Titles</vt:lpstr>
      </vt:variant>
      <vt:variant>
        <vt:i4>50</vt:i4>
      </vt:variant>
    </vt:vector>
  </HeadingPairs>
  <TitlesOfParts>
    <vt:vector size="55" baseType="lpstr">
      <vt:lpstr>Office Theme</vt:lpstr>
      <vt:lpstr>Silverlight_template</vt:lpstr>
      <vt:lpstr>1_Silverlight_template</vt:lpstr>
      <vt:lpstr>1_Office Theme</vt:lpstr>
      <vt:lpstr>2_Office Theme</vt:lpstr>
      <vt:lpstr>I’m a PHP Developer, Why Should I Care About Microsoft?</vt:lpstr>
      <vt:lpstr>A Microsoft primer for PHP devs </vt:lpstr>
      <vt:lpstr>Who Am I? </vt:lpstr>
      <vt:lpstr>Slide 4</vt:lpstr>
      <vt:lpstr>Slide 5</vt:lpstr>
      <vt:lpstr>Slide 6</vt:lpstr>
      <vt:lpstr>Slide 7</vt:lpstr>
      <vt:lpstr>Slide 8</vt:lpstr>
      <vt:lpstr>Slide 9</vt:lpstr>
      <vt:lpstr>I blog, therefore, I am</vt:lpstr>
      <vt:lpstr>So much time and so little to see!</vt:lpstr>
      <vt:lpstr>My goals</vt:lpstr>
      <vt:lpstr>Stuff we’ll talk about</vt:lpstr>
      <vt:lpstr>Open Source</vt:lpstr>
      <vt:lpstr>Microsoft Open Source Software &amp; Novell Interop Labs</vt:lpstr>
      <vt:lpstr>OSS Lab Projects</vt:lpstr>
      <vt:lpstr>PHP and IIS </vt:lpstr>
      <vt:lpstr>PHP on IIS – A Brief History</vt:lpstr>
      <vt:lpstr>The solution - FastCGI</vt:lpstr>
      <vt:lpstr>More on FastCGI</vt:lpstr>
      <vt:lpstr>IIS7 Cool New Features</vt:lpstr>
      <vt:lpstr>New Modular Architecture  The integrated pipeline</vt:lpstr>
      <vt:lpstr>Demo</vt:lpstr>
      <vt:lpstr>Leverage the Platform</vt:lpstr>
      <vt:lpstr>Add-On Modules</vt:lpstr>
      <vt:lpstr>Good IIS and PHP resources</vt:lpstr>
      <vt:lpstr>SQL Server 2005 driver for PHP</vt:lpstr>
      <vt:lpstr>SQL Server 2005 Driver for PHP</vt:lpstr>
      <vt:lpstr>Demo</vt:lpstr>
      <vt:lpstr>ASP.NET AJAX and PHP</vt:lpstr>
      <vt:lpstr>What is AJAX?</vt:lpstr>
      <vt:lpstr>What else does AJAX sometimes mean?</vt:lpstr>
      <vt:lpstr>What is ASP.NET AJAX?</vt:lpstr>
      <vt:lpstr>Microsoft AJAX Library</vt:lpstr>
      <vt:lpstr>AJAX Library Design Goals</vt:lpstr>
      <vt:lpstr>Demo</vt:lpstr>
      <vt:lpstr>Complex Object Support</vt:lpstr>
      <vt:lpstr>Complex Object Support</vt:lpstr>
      <vt:lpstr>Microsoft AJAX Library</vt:lpstr>
      <vt:lpstr>Silverlight</vt:lpstr>
      <vt:lpstr>Slide 41</vt:lpstr>
      <vt:lpstr>Silverlight Overview</vt:lpstr>
      <vt:lpstr>Designer/Developer Collaboration</vt:lpstr>
      <vt:lpstr>Key technology aspects</vt:lpstr>
      <vt:lpstr>Silverlight Development Model</vt:lpstr>
      <vt:lpstr>Silverlight 2 Runtime Features</vt:lpstr>
      <vt:lpstr>Demo</vt:lpstr>
      <vt:lpstr>Get Started!</vt:lpstr>
      <vt:lpstr>General resources</vt:lpstr>
      <vt:lpstr>Questions?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2008-04-05T00:24:11Z</dcterms:created>
  <dcterms:modified xsi:type="dcterms:W3CDTF">2008-10-08T18:42:25Z</dcterms:modified>
</cp:coreProperties>
</file>